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4859338" cy="6804025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Helvetica Neue" panose="020B0604020202020204" charset="0"/>
      <p:regular r:id="rId27"/>
      <p:bold r:id="rId28"/>
      <p:italic r:id="rId29"/>
      <p:boldItalic r:id="rId30"/>
    </p:embeddedFont>
    <p:embeddedFont>
      <p:font typeface="Montserrat Black" panose="00000A00000000000000" pitchFamily="2" charset="0"/>
      <p:bold r:id="rId31"/>
      <p:bold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  <p:embeddedFont>
      <p:font typeface="Roboto Black" panose="02000000000000000000" pitchFamily="2" charset="0"/>
      <p:bold r:id="rId37"/>
      <p:boldItalic r:id="rId38"/>
    </p:embeddedFont>
    <p:embeddedFont>
      <p:font typeface="Roboto Medium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43" userDrawn="1">
          <p15:clr>
            <a:srgbClr val="A4A3A4"/>
          </p15:clr>
        </p15:guide>
        <p15:guide id="2" pos="15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6882"/>
    <a:srgbClr val="F04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 snapToObjects="1" showGuides="1">
      <p:cViewPr>
        <p:scale>
          <a:sx n="200" d="100"/>
          <a:sy n="200" d="100"/>
        </p:scale>
        <p:origin x="1758" y="-276"/>
      </p:cViewPr>
      <p:guideLst>
        <p:guide orient="horz" pos="2143"/>
        <p:guide pos="15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88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132807" y="460398"/>
            <a:ext cx="2593729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1094785" y="1687509"/>
            <a:ext cx="2669773" cy="4091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195" lvl="0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389" lvl="1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584" lvl="2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779" lvl="3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5974" lvl="4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169" lvl="5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363" lvl="6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558" lvl="7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752" lvl="8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332619" y="6327746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64453" y="2109248"/>
            <a:ext cx="4130437" cy="142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728903" y="3810256"/>
            <a:ext cx="3401537" cy="170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195" lvl="0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389" lvl="1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584" lvl="2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779" lvl="3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5974" lvl="4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169" lvl="5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363" lvl="6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558" lvl="7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752" lvl="8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332619" y="6327746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1132807" y="460398"/>
            <a:ext cx="2593729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94785" y="1687509"/>
            <a:ext cx="2669773" cy="4091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195" lvl="0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389" lvl="1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584" lvl="2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779" lvl="3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5974" lvl="4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169" lvl="5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363" lvl="6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558" lvl="7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752" lvl="8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332619" y="6327746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1132807" y="460398"/>
            <a:ext cx="2593729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42970" y="1564927"/>
            <a:ext cx="2113813" cy="4490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195" lvl="0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389" lvl="1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584" lvl="2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779" lvl="3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5974" lvl="4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169" lvl="5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363" lvl="6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558" lvl="7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752" lvl="8" indent="-2285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332619" y="6327746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132807" y="460398"/>
            <a:ext cx="2593729" cy="48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332619" y="6327746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4332619" y="6327746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2967" y="272476"/>
            <a:ext cx="4373404" cy="131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2967" y="1587607"/>
            <a:ext cx="4373404" cy="5216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332619" y="6327746"/>
            <a:ext cx="283753" cy="29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56.png"/><Relationship Id="rId5" Type="http://schemas.openxmlformats.org/officeDocument/2006/relationships/image" Target="../media/image10.png"/><Relationship Id="rId15" Type="http://schemas.openxmlformats.org/officeDocument/2006/relationships/image" Target="../media/image28.png"/><Relationship Id="rId10" Type="http://schemas.openxmlformats.org/officeDocument/2006/relationships/image" Target="../media/image55.png"/><Relationship Id="rId4" Type="http://schemas.openxmlformats.org/officeDocument/2006/relationships/image" Target="../media/image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60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65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64.png"/><Relationship Id="rId5" Type="http://schemas.openxmlformats.org/officeDocument/2006/relationships/image" Target="../media/image10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9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70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37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74.png"/><Relationship Id="rId5" Type="http://schemas.openxmlformats.org/officeDocument/2006/relationships/image" Target="../media/image10.png"/><Relationship Id="rId15" Type="http://schemas.openxmlformats.org/officeDocument/2006/relationships/image" Target="../media/image28.png"/><Relationship Id="rId10" Type="http://schemas.openxmlformats.org/officeDocument/2006/relationships/image" Target="../media/image73.png"/><Relationship Id="rId4" Type="http://schemas.openxmlformats.org/officeDocument/2006/relationships/image" Target="../media/image9.png"/><Relationship Id="rId9" Type="http://schemas.openxmlformats.org/officeDocument/2006/relationships/image" Target="../media/image72.png"/><Relationship Id="rId14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81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80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79.png"/><Relationship Id="rId5" Type="http://schemas.openxmlformats.org/officeDocument/2006/relationships/image" Target="../media/image10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4" Type="http://schemas.openxmlformats.org/officeDocument/2006/relationships/image" Target="../media/image9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18" Type="http://schemas.openxmlformats.org/officeDocument/2006/relationships/image" Target="../media/image26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89.png"/><Relationship Id="rId17" Type="http://schemas.openxmlformats.org/officeDocument/2006/relationships/image" Target="../media/image93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88.png"/><Relationship Id="rId5" Type="http://schemas.openxmlformats.org/officeDocument/2006/relationships/image" Target="../media/image10.pn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19" Type="http://schemas.openxmlformats.org/officeDocument/2006/relationships/image" Target="../media/image28.png"/><Relationship Id="rId4" Type="http://schemas.openxmlformats.org/officeDocument/2006/relationships/image" Target="../media/image9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96.jpg"/><Relationship Id="rId5" Type="http://schemas.openxmlformats.org/officeDocument/2006/relationships/image" Target="../media/image10.png"/><Relationship Id="rId10" Type="http://schemas.openxmlformats.org/officeDocument/2006/relationships/image" Target="../media/image95.jpg"/><Relationship Id="rId4" Type="http://schemas.openxmlformats.org/officeDocument/2006/relationships/image" Target="../media/image9.png"/><Relationship Id="rId9" Type="http://schemas.openxmlformats.org/officeDocument/2006/relationships/image" Target="../media/image94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00.png"/><Relationship Id="rId5" Type="http://schemas.openxmlformats.org/officeDocument/2006/relationships/image" Target="../media/image10.png"/><Relationship Id="rId10" Type="http://schemas.openxmlformats.org/officeDocument/2006/relationships/image" Target="../media/image99.png"/><Relationship Id="rId4" Type="http://schemas.openxmlformats.org/officeDocument/2006/relationships/image" Target="../media/image9.png"/><Relationship Id="rId9" Type="http://schemas.openxmlformats.org/officeDocument/2006/relationships/image" Target="../media/image9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10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4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03.png"/><Relationship Id="rId5" Type="http://schemas.openxmlformats.org/officeDocument/2006/relationships/image" Target="../media/image10.png"/><Relationship Id="rId15" Type="http://schemas.openxmlformats.org/officeDocument/2006/relationships/image" Target="../media/image105.png"/><Relationship Id="rId10" Type="http://schemas.openxmlformats.org/officeDocument/2006/relationships/image" Target="../media/image68.png"/><Relationship Id="rId4" Type="http://schemas.openxmlformats.org/officeDocument/2006/relationships/image" Target="../media/image9.png"/><Relationship Id="rId9" Type="http://schemas.openxmlformats.org/officeDocument/2006/relationships/image" Target="../media/image67.png"/><Relationship Id="rId1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22.png"/><Relationship Id="rId5" Type="http://schemas.openxmlformats.org/officeDocument/2006/relationships/image" Target="../media/image10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9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31.png"/><Relationship Id="rId5" Type="http://schemas.openxmlformats.org/officeDocument/2006/relationships/image" Target="../media/image10.png"/><Relationship Id="rId10" Type="http://schemas.openxmlformats.org/officeDocument/2006/relationships/image" Target="../media/image30.png"/><Relationship Id="rId4" Type="http://schemas.openxmlformats.org/officeDocument/2006/relationships/image" Target="../media/image9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36.png"/><Relationship Id="rId5" Type="http://schemas.openxmlformats.org/officeDocument/2006/relationships/image" Target="../media/image10.png"/><Relationship Id="rId15" Type="http://schemas.openxmlformats.org/officeDocument/2006/relationships/image" Target="../media/image28.png"/><Relationship Id="rId10" Type="http://schemas.openxmlformats.org/officeDocument/2006/relationships/image" Target="../media/image35.png"/><Relationship Id="rId4" Type="http://schemas.openxmlformats.org/officeDocument/2006/relationships/image" Target="../media/image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4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8.png"/><Relationship Id="rId5" Type="http://schemas.openxmlformats.org/officeDocument/2006/relationships/image" Target="../media/image10.png"/><Relationship Id="rId10" Type="http://schemas.openxmlformats.org/officeDocument/2006/relationships/image" Target="../media/image41.png"/><Relationship Id="rId4" Type="http://schemas.openxmlformats.org/officeDocument/2006/relationships/image" Target="../media/image9.png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47.png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46.png"/><Relationship Id="rId5" Type="http://schemas.openxmlformats.org/officeDocument/2006/relationships/image" Target="../media/image1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5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-4931"/>
            <a:ext cx="4859338" cy="846371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0" y="5962585"/>
            <a:ext cx="4860000" cy="84144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8"/>
          <p:cNvSpPr/>
          <p:nvPr/>
        </p:nvSpPr>
        <p:spPr>
          <a:xfrm>
            <a:off x="143671" y="4030390"/>
            <a:ext cx="2526365" cy="25720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8"/>
          <p:cNvSpPr/>
          <p:nvPr/>
        </p:nvSpPr>
        <p:spPr>
          <a:xfrm>
            <a:off x="650595" y="949681"/>
            <a:ext cx="4065074" cy="37208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" name="Google Shape;38;p8"/>
          <p:cNvGrpSpPr/>
          <p:nvPr/>
        </p:nvGrpSpPr>
        <p:grpSpPr>
          <a:xfrm>
            <a:off x="2694092" y="201615"/>
            <a:ext cx="359319" cy="697363"/>
            <a:chOff x="0" y="0"/>
            <a:chExt cx="359318" cy="697361"/>
          </a:xfrm>
        </p:grpSpPr>
        <p:sp>
          <p:nvSpPr>
            <p:cNvPr id="39" name="Google Shape;39;p8"/>
            <p:cNvSpPr/>
            <p:nvPr/>
          </p:nvSpPr>
          <p:spPr>
            <a:xfrm>
              <a:off x="168273" y="583518"/>
              <a:ext cx="121568" cy="1138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03" y="0"/>
                  </a:moveTo>
                  <a:lnTo>
                    <a:pt x="4035" y="2881"/>
                  </a:lnTo>
                  <a:lnTo>
                    <a:pt x="160" y="9531"/>
                  </a:lnTo>
                  <a:lnTo>
                    <a:pt x="0" y="11758"/>
                  </a:lnTo>
                  <a:lnTo>
                    <a:pt x="271" y="13961"/>
                  </a:lnTo>
                  <a:lnTo>
                    <a:pt x="1537" y="17267"/>
                  </a:lnTo>
                  <a:lnTo>
                    <a:pt x="3935" y="19916"/>
                  </a:lnTo>
                  <a:lnTo>
                    <a:pt x="7559" y="21497"/>
                  </a:lnTo>
                  <a:lnTo>
                    <a:pt x="12504" y="21600"/>
                  </a:lnTo>
                  <a:lnTo>
                    <a:pt x="16736" y="20616"/>
                  </a:lnTo>
                  <a:lnTo>
                    <a:pt x="20480" y="18906"/>
                  </a:lnTo>
                  <a:lnTo>
                    <a:pt x="21600" y="18075"/>
                  </a:lnTo>
                  <a:lnTo>
                    <a:pt x="14004" y="18075"/>
                  </a:lnTo>
                  <a:lnTo>
                    <a:pt x="11641" y="18028"/>
                  </a:lnTo>
                  <a:lnTo>
                    <a:pt x="9723" y="17222"/>
                  </a:lnTo>
                  <a:lnTo>
                    <a:pt x="8491" y="15825"/>
                  </a:lnTo>
                  <a:lnTo>
                    <a:pt x="8187" y="14002"/>
                  </a:lnTo>
                  <a:lnTo>
                    <a:pt x="8374" y="12448"/>
                  </a:lnTo>
                  <a:lnTo>
                    <a:pt x="9178" y="11730"/>
                  </a:lnTo>
                  <a:lnTo>
                    <a:pt x="11014" y="11369"/>
                  </a:lnTo>
                  <a:lnTo>
                    <a:pt x="12772" y="10859"/>
                  </a:lnTo>
                  <a:lnTo>
                    <a:pt x="14289" y="10058"/>
                  </a:lnTo>
                  <a:lnTo>
                    <a:pt x="15538" y="8957"/>
                  </a:lnTo>
                  <a:lnTo>
                    <a:pt x="16491" y="7552"/>
                  </a:lnTo>
                  <a:lnTo>
                    <a:pt x="17016" y="4957"/>
                  </a:lnTo>
                  <a:lnTo>
                    <a:pt x="16185" y="2551"/>
                  </a:lnTo>
                  <a:lnTo>
                    <a:pt x="14285" y="756"/>
                  </a:lnTo>
                  <a:lnTo>
                    <a:pt x="1160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8"/>
            <p:cNvSpPr/>
            <p:nvPr/>
          </p:nvSpPr>
          <p:spPr>
            <a:xfrm>
              <a:off x="247091" y="507101"/>
              <a:ext cx="84938" cy="1716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16" y="0"/>
                  </a:moveTo>
                  <a:lnTo>
                    <a:pt x="2309" y="0"/>
                  </a:lnTo>
                  <a:lnTo>
                    <a:pt x="2474" y="35"/>
                  </a:lnTo>
                  <a:lnTo>
                    <a:pt x="2606" y="43"/>
                  </a:lnTo>
                  <a:lnTo>
                    <a:pt x="4132" y="1188"/>
                  </a:lnTo>
                  <a:lnTo>
                    <a:pt x="11600" y="6825"/>
                  </a:lnTo>
                  <a:lnTo>
                    <a:pt x="16252" y="12216"/>
                  </a:lnTo>
                  <a:lnTo>
                    <a:pt x="16117" y="13905"/>
                  </a:lnTo>
                  <a:lnTo>
                    <a:pt x="9001" y="19637"/>
                  </a:lnTo>
                  <a:lnTo>
                    <a:pt x="0" y="21600"/>
                  </a:lnTo>
                  <a:lnTo>
                    <a:pt x="10871" y="21600"/>
                  </a:lnTo>
                  <a:lnTo>
                    <a:pt x="20354" y="16476"/>
                  </a:lnTo>
                  <a:lnTo>
                    <a:pt x="21600" y="12522"/>
                  </a:lnTo>
                  <a:lnTo>
                    <a:pt x="20915" y="10584"/>
                  </a:lnTo>
                  <a:lnTo>
                    <a:pt x="14944" y="4330"/>
                  </a:lnTo>
                  <a:lnTo>
                    <a:pt x="9466" y="607"/>
                  </a:lnTo>
                  <a:lnTo>
                    <a:pt x="85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8"/>
            <p:cNvSpPr/>
            <p:nvPr/>
          </p:nvSpPr>
          <p:spPr>
            <a:xfrm>
              <a:off x="0" y="0"/>
              <a:ext cx="235268" cy="542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1" y="0"/>
                  </a:moveTo>
                  <a:lnTo>
                    <a:pt x="2045" y="0"/>
                  </a:lnTo>
                  <a:lnTo>
                    <a:pt x="908" y="515"/>
                  </a:lnTo>
                  <a:lnTo>
                    <a:pt x="235" y="1222"/>
                  </a:lnTo>
                  <a:lnTo>
                    <a:pt x="73" y="1545"/>
                  </a:lnTo>
                  <a:lnTo>
                    <a:pt x="0" y="1871"/>
                  </a:lnTo>
                  <a:lnTo>
                    <a:pt x="28" y="2184"/>
                  </a:lnTo>
                  <a:lnTo>
                    <a:pt x="798" y="4053"/>
                  </a:lnTo>
                  <a:lnTo>
                    <a:pt x="2437" y="5793"/>
                  </a:lnTo>
                  <a:lnTo>
                    <a:pt x="4462" y="7463"/>
                  </a:lnTo>
                  <a:lnTo>
                    <a:pt x="5515" y="8290"/>
                  </a:lnTo>
                  <a:lnTo>
                    <a:pt x="6554" y="9120"/>
                  </a:lnTo>
                  <a:lnTo>
                    <a:pt x="6688" y="9230"/>
                  </a:lnTo>
                  <a:lnTo>
                    <a:pt x="6701" y="9384"/>
                  </a:lnTo>
                  <a:lnTo>
                    <a:pt x="6604" y="9515"/>
                  </a:lnTo>
                  <a:lnTo>
                    <a:pt x="4527" y="11774"/>
                  </a:lnTo>
                  <a:lnTo>
                    <a:pt x="3391" y="13003"/>
                  </a:lnTo>
                  <a:lnTo>
                    <a:pt x="2380" y="14223"/>
                  </a:lnTo>
                  <a:lnTo>
                    <a:pt x="1564" y="15455"/>
                  </a:lnTo>
                  <a:lnTo>
                    <a:pt x="1113" y="16533"/>
                  </a:lnTo>
                  <a:lnTo>
                    <a:pt x="1042" y="17500"/>
                  </a:lnTo>
                  <a:lnTo>
                    <a:pt x="1045" y="17599"/>
                  </a:lnTo>
                  <a:lnTo>
                    <a:pt x="2324" y="19518"/>
                  </a:lnTo>
                  <a:lnTo>
                    <a:pt x="6120" y="21100"/>
                  </a:lnTo>
                  <a:lnTo>
                    <a:pt x="12216" y="21600"/>
                  </a:lnTo>
                  <a:lnTo>
                    <a:pt x="14422" y="21515"/>
                  </a:lnTo>
                  <a:lnTo>
                    <a:pt x="16610" y="21326"/>
                  </a:lnTo>
                  <a:lnTo>
                    <a:pt x="18779" y="21049"/>
                  </a:lnTo>
                  <a:lnTo>
                    <a:pt x="20927" y="20702"/>
                  </a:lnTo>
                  <a:lnTo>
                    <a:pt x="21600" y="20579"/>
                  </a:lnTo>
                  <a:lnTo>
                    <a:pt x="15397" y="20579"/>
                  </a:lnTo>
                  <a:lnTo>
                    <a:pt x="12679" y="20572"/>
                  </a:lnTo>
                  <a:lnTo>
                    <a:pt x="8106" y="19779"/>
                  </a:lnTo>
                  <a:lnTo>
                    <a:pt x="6122" y="18145"/>
                  </a:lnTo>
                  <a:lnTo>
                    <a:pt x="6036" y="17500"/>
                  </a:lnTo>
                  <a:lnTo>
                    <a:pt x="6178" y="16610"/>
                  </a:lnTo>
                  <a:lnTo>
                    <a:pt x="7153" y="14818"/>
                  </a:lnTo>
                  <a:lnTo>
                    <a:pt x="8386" y="13365"/>
                  </a:lnTo>
                  <a:lnTo>
                    <a:pt x="9446" y="12258"/>
                  </a:lnTo>
                  <a:lnTo>
                    <a:pt x="9977" y="11705"/>
                  </a:lnTo>
                  <a:lnTo>
                    <a:pt x="10142" y="11690"/>
                  </a:lnTo>
                  <a:lnTo>
                    <a:pt x="12537" y="11690"/>
                  </a:lnTo>
                  <a:lnTo>
                    <a:pt x="12057" y="11342"/>
                  </a:lnTo>
                  <a:lnTo>
                    <a:pt x="11356" y="10823"/>
                  </a:lnTo>
                  <a:lnTo>
                    <a:pt x="11238" y="10735"/>
                  </a:lnTo>
                  <a:lnTo>
                    <a:pt x="11223" y="10597"/>
                  </a:lnTo>
                  <a:lnTo>
                    <a:pt x="11332" y="10492"/>
                  </a:lnTo>
                  <a:lnTo>
                    <a:pt x="12940" y="8706"/>
                  </a:lnTo>
                  <a:lnTo>
                    <a:pt x="13381" y="7966"/>
                  </a:lnTo>
                  <a:lnTo>
                    <a:pt x="7601" y="7966"/>
                  </a:lnTo>
                  <a:lnTo>
                    <a:pt x="4651" y="4998"/>
                  </a:lnTo>
                  <a:lnTo>
                    <a:pt x="4264" y="4624"/>
                  </a:lnTo>
                  <a:lnTo>
                    <a:pt x="3869" y="4252"/>
                  </a:lnTo>
                  <a:lnTo>
                    <a:pt x="3501" y="3875"/>
                  </a:lnTo>
                  <a:lnTo>
                    <a:pt x="2393" y="1961"/>
                  </a:lnTo>
                  <a:lnTo>
                    <a:pt x="2103" y="1294"/>
                  </a:lnTo>
                  <a:lnTo>
                    <a:pt x="2197" y="1120"/>
                  </a:lnTo>
                  <a:lnTo>
                    <a:pt x="2263" y="955"/>
                  </a:lnTo>
                  <a:lnTo>
                    <a:pt x="5197" y="55"/>
                  </a:lnTo>
                  <a:lnTo>
                    <a:pt x="10710" y="55"/>
                  </a:lnTo>
                  <a:lnTo>
                    <a:pt x="1057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8"/>
            <p:cNvSpPr/>
            <p:nvPr/>
          </p:nvSpPr>
          <p:spPr>
            <a:xfrm>
              <a:off x="158038" y="368175"/>
              <a:ext cx="136119" cy="1482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5" y="0"/>
                  </a:moveTo>
                  <a:lnTo>
                    <a:pt x="0" y="0"/>
                  </a:lnTo>
                  <a:lnTo>
                    <a:pt x="13873" y="18002"/>
                  </a:lnTo>
                  <a:lnTo>
                    <a:pt x="12146" y="18866"/>
                  </a:lnTo>
                  <a:lnTo>
                    <a:pt x="10368" y="19616"/>
                  </a:lnTo>
                  <a:lnTo>
                    <a:pt x="8540" y="20248"/>
                  </a:lnTo>
                  <a:lnTo>
                    <a:pt x="6661" y="20758"/>
                  </a:lnTo>
                  <a:lnTo>
                    <a:pt x="1534" y="21600"/>
                  </a:lnTo>
                  <a:lnTo>
                    <a:pt x="12255" y="21600"/>
                  </a:lnTo>
                  <a:lnTo>
                    <a:pt x="15572" y="20236"/>
                  </a:lnTo>
                  <a:lnTo>
                    <a:pt x="19445" y="20236"/>
                  </a:lnTo>
                  <a:lnTo>
                    <a:pt x="18263" y="18834"/>
                  </a:lnTo>
                  <a:lnTo>
                    <a:pt x="21600" y="16810"/>
                  </a:lnTo>
                  <a:lnTo>
                    <a:pt x="16298" y="1681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8"/>
            <p:cNvSpPr/>
            <p:nvPr/>
          </p:nvSpPr>
          <p:spPr>
            <a:xfrm>
              <a:off x="242723" y="338751"/>
              <a:ext cx="116595" cy="1448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76" y="0"/>
                  </a:moveTo>
                  <a:lnTo>
                    <a:pt x="0" y="0"/>
                  </a:lnTo>
                  <a:lnTo>
                    <a:pt x="6193" y="596"/>
                  </a:lnTo>
                  <a:lnTo>
                    <a:pt x="11357" y="3106"/>
                  </a:lnTo>
                  <a:lnTo>
                    <a:pt x="13286" y="5029"/>
                  </a:lnTo>
                  <a:lnTo>
                    <a:pt x="14462" y="7133"/>
                  </a:lnTo>
                  <a:lnTo>
                    <a:pt x="14711" y="9458"/>
                  </a:lnTo>
                  <a:lnTo>
                    <a:pt x="13855" y="12048"/>
                  </a:lnTo>
                  <a:lnTo>
                    <a:pt x="9918" y="16902"/>
                  </a:lnTo>
                  <a:lnTo>
                    <a:pt x="4613" y="20751"/>
                  </a:lnTo>
                  <a:lnTo>
                    <a:pt x="3338" y="21600"/>
                  </a:lnTo>
                  <a:lnTo>
                    <a:pt x="9528" y="21600"/>
                  </a:lnTo>
                  <a:lnTo>
                    <a:pt x="10109" y="21291"/>
                  </a:lnTo>
                  <a:lnTo>
                    <a:pt x="17380" y="15811"/>
                  </a:lnTo>
                  <a:lnTo>
                    <a:pt x="21307" y="9214"/>
                  </a:lnTo>
                  <a:lnTo>
                    <a:pt x="21600" y="6032"/>
                  </a:lnTo>
                  <a:lnTo>
                    <a:pt x="20754" y="3042"/>
                  </a:lnTo>
                  <a:lnTo>
                    <a:pt x="18784" y="252"/>
                  </a:lnTo>
                  <a:lnTo>
                    <a:pt x="1837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8"/>
            <p:cNvSpPr/>
            <p:nvPr/>
          </p:nvSpPr>
          <p:spPr>
            <a:xfrm>
              <a:off x="91986" y="293385"/>
              <a:ext cx="249930" cy="1845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2" y="0"/>
                  </a:moveTo>
                  <a:lnTo>
                    <a:pt x="1597" y="0"/>
                  </a:lnTo>
                  <a:lnTo>
                    <a:pt x="4016" y="5193"/>
                  </a:lnTo>
                  <a:lnTo>
                    <a:pt x="3393" y="6080"/>
                  </a:lnTo>
                  <a:lnTo>
                    <a:pt x="354" y="11877"/>
                  </a:lnTo>
                  <a:lnTo>
                    <a:pt x="0" y="15149"/>
                  </a:lnTo>
                  <a:lnTo>
                    <a:pt x="562" y="18136"/>
                  </a:lnTo>
                  <a:lnTo>
                    <a:pt x="2022" y="20479"/>
                  </a:lnTo>
                  <a:lnTo>
                    <a:pt x="2705" y="21045"/>
                  </a:lnTo>
                  <a:lnTo>
                    <a:pt x="3487" y="21430"/>
                  </a:lnTo>
                  <a:lnTo>
                    <a:pt x="4394" y="21600"/>
                  </a:lnTo>
                  <a:lnTo>
                    <a:pt x="5456" y="21522"/>
                  </a:lnTo>
                  <a:lnTo>
                    <a:pt x="2947" y="18514"/>
                  </a:lnTo>
                  <a:lnTo>
                    <a:pt x="2511" y="14967"/>
                  </a:lnTo>
                  <a:lnTo>
                    <a:pt x="3611" y="11506"/>
                  </a:lnTo>
                  <a:lnTo>
                    <a:pt x="5709" y="8756"/>
                  </a:lnTo>
                  <a:lnTo>
                    <a:pt x="7841" y="8756"/>
                  </a:lnTo>
                  <a:lnTo>
                    <a:pt x="7213" y="7499"/>
                  </a:lnTo>
                  <a:lnTo>
                    <a:pt x="10009" y="6000"/>
                  </a:lnTo>
                  <a:lnTo>
                    <a:pt x="13027" y="5311"/>
                  </a:lnTo>
                  <a:lnTo>
                    <a:pt x="21600" y="5311"/>
                  </a:lnTo>
                  <a:lnTo>
                    <a:pt x="20196" y="3855"/>
                  </a:lnTo>
                  <a:lnTo>
                    <a:pt x="5612" y="3855"/>
                  </a:lnTo>
                  <a:lnTo>
                    <a:pt x="5548" y="3747"/>
                  </a:lnTo>
                  <a:lnTo>
                    <a:pt x="5475" y="3644"/>
                  </a:lnTo>
                  <a:lnTo>
                    <a:pt x="4071" y="496"/>
                  </a:lnTo>
                  <a:lnTo>
                    <a:pt x="3852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8"/>
            <p:cNvSpPr/>
            <p:nvPr/>
          </p:nvSpPr>
          <p:spPr>
            <a:xfrm>
              <a:off x="56610" y="1385"/>
              <a:ext cx="269064" cy="3249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84" y="20005"/>
                  </a:moveTo>
                  <a:lnTo>
                    <a:pt x="12192" y="20255"/>
                  </a:lnTo>
                  <a:lnTo>
                    <a:pt x="8053" y="21600"/>
                  </a:lnTo>
                  <a:lnTo>
                    <a:pt x="21600" y="21600"/>
                  </a:lnTo>
                  <a:lnTo>
                    <a:pt x="20318" y="20787"/>
                  </a:lnTo>
                  <a:lnTo>
                    <a:pt x="16484" y="20005"/>
                  </a:lnTo>
                  <a:close/>
                  <a:moveTo>
                    <a:pt x="4820" y="0"/>
                  </a:moveTo>
                  <a:lnTo>
                    <a:pt x="0" y="0"/>
                  </a:lnTo>
                  <a:lnTo>
                    <a:pt x="553" y="60"/>
                  </a:lnTo>
                  <a:lnTo>
                    <a:pt x="1062" y="237"/>
                  </a:lnTo>
                  <a:lnTo>
                    <a:pt x="3026" y="2863"/>
                  </a:lnTo>
                  <a:lnTo>
                    <a:pt x="3497" y="6373"/>
                  </a:lnTo>
                  <a:lnTo>
                    <a:pt x="3492" y="6670"/>
                  </a:lnTo>
                  <a:lnTo>
                    <a:pt x="3217" y="9665"/>
                  </a:lnTo>
                  <a:lnTo>
                    <a:pt x="2396" y="12893"/>
                  </a:lnTo>
                  <a:lnTo>
                    <a:pt x="2320" y="13074"/>
                  </a:lnTo>
                  <a:lnTo>
                    <a:pt x="2281" y="13165"/>
                  </a:lnTo>
                  <a:lnTo>
                    <a:pt x="2102" y="13197"/>
                  </a:lnTo>
                  <a:lnTo>
                    <a:pt x="7156" y="13197"/>
                  </a:lnTo>
                  <a:lnTo>
                    <a:pt x="7693" y="11480"/>
                  </a:lnTo>
                  <a:lnTo>
                    <a:pt x="8094" y="8554"/>
                  </a:lnTo>
                  <a:lnTo>
                    <a:pt x="7931" y="5660"/>
                  </a:lnTo>
                  <a:lnTo>
                    <a:pt x="7607" y="4189"/>
                  </a:lnTo>
                  <a:lnTo>
                    <a:pt x="7072" y="2787"/>
                  </a:lnTo>
                  <a:lnTo>
                    <a:pt x="6278" y="1473"/>
                  </a:lnTo>
                  <a:lnTo>
                    <a:pt x="5172" y="266"/>
                  </a:lnTo>
                  <a:lnTo>
                    <a:pt x="482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" name="Google Shape;46;p8"/>
          <p:cNvGrpSpPr/>
          <p:nvPr/>
        </p:nvGrpSpPr>
        <p:grpSpPr>
          <a:xfrm>
            <a:off x="4291475" y="5831522"/>
            <a:ext cx="359318" cy="713143"/>
            <a:chOff x="0" y="0"/>
            <a:chExt cx="359317" cy="713142"/>
          </a:xfrm>
        </p:grpSpPr>
        <p:sp>
          <p:nvSpPr>
            <p:cNvPr id="47" name="Google Shape;47;p8"/>
            <p:cNvSpPr/>
            <p:nvPr/>
          </p:nvSpPr>
          <p:spPr>
            <a:xfrm>
              <a:off x="168273" y="599285"/>
              <a:ext cx="121568" cy="1138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03" y="0"/>
                  </a:moveTo>
                  <a:lnTo>
                    <a:pt x="4035" y="2883"/>
                  </a:lnTo>
                  <a:lnTo>
                    <a:pt x="160" y="9533"/>
                  </a:lnTo>
                  <a:lnTo>
                    <a:pt x="0" y="11759"/>
                  </a:lnTo>
                  <a:lnTo>
                    <a:pt x="271" y="13962"/>
                  </a:lnTo>
                  <a:lnTo>
                    <a:pt x="1537" y="17268"/>
                  </a:lnTo>
                  <a:lnTo>
                    <a:pt x="3935" y="19916"/>
                  </a:lnTo>
                  <a:lnTo>
                    <a:pt x="7559" y="21497"/>
                  </a:lnTo>
                  <a:lnTo>
                    <a:pt x="12504" y="21600"/>
                  </a:lnTo>
                  <a:lnTo>
                    <a:pt x="16736" y="20617"/>
                  </a:lnTo>
                  <a:lnTo>
                    <a:pt x="20480" y="18907"/>
                  </a:lnTo>
                  <a:lnTo>
                    <a:pt x="21600" y="18075"/>
                  </a:lnTo>
                  <a:lnTo>
                    <a:pt x="14004" y="18075"/>
                  </a:lnTo>
                  <a:lnTo>
                    <a:pt x="11641" y="18028"/>
                  </a:lnTo>
                  <a:lnTo>
                    <a:pt x="9723" y="17223"/>
                  </a:lnTo>
                  <a:lnTo>
                    <a:pt x="8491" y="15825"/>
                  </a:lnTo>
                  <a:lnTo>
                    <a:pt x="8187" y="14003"/>
                  </a:lnTo>
                  <a:lnTo>
                    <a:pt x="8374" y="12449"/>
                  </a:lnTo>
                  <a:lnTo>
                    <a:pt x="9178" y="11731"/>
                  </a:lnTo>
                  <a:lnTo>
                    <a:pt x="11014" y="11370"/>
                  </a:lnTo>
                  <a:lnTo>
                    <a:pt x="12772" y="10861"/>
                  </a:lnTo>
                  <a:lnTo>
                    <a:pt x="14289" y="10060"/>
                  </a:lnTo>
                  <a:lnTo>
                    <a:pt x="15538" y="8959"/>
                  </a:lnTo>
                  <a:lnTo>
                    <a:pt x="16491" y="7553"/>
                  </a:lnTo>
                  <a:lnTo>
                    <a:pt x="17016" y="4960"/>
                  </a:lnTo>
                  <a:lnTo>
                    <a:pt x="16185" y="2553"/>
                  </a:lnTo>
                  <a:lnTo>
                    <a:pt x="14285" y="758"/>
                  </a:lnTo>
                  <a:lnTo>
                    <a:pt x="1160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8"/>
            <p:cNvSpPr/>
            <p:nvPr/>
          </p:nvSpPr>
          <p:spPr>
            <a:xfrm>
              <a:off x="247091" y="522882"/>
              <a:ext cx="84936" cy="1716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16" y="0"/>
                  </a:moveTo>
                  <a:lnTo>
                    <a:pt x="2309" y="0"/>
                  </a:lnTo>
                  <a:lnTo>
                    <a:pt x="2474" y="35"/>
                  </a:lnTo>
                  <a:lnTo>
                    <a:pt x="2606" y="43"/>
                  </a:lnTo>
                  <a:lnTo>
                    <a:pt x="4133" y="1188"/>
                  </a:lnTo>
                  <a:lnTo>
                    <a:pt x="11600" y="6825"/>
                  </a:lnTo>
                  <a:lnTo>
                    <a:pt x="16252" y="12216"/>
                  </a:lnTo>
                  <a:lnTo>
                    <a:pt x="16118" y="13906"/>
                  </a:lnTo>
                  <a:lnTo>
                    <a:pt x="9001" y="19637"/>
                  </a:lnTo>
                  <a:lnTo>
                    <a:pt x="0" y="21600"/>
                  </a:lnTo>
                  <a:lnTo>
                    <a:pt x="10872" y="21600"/>
                  </a:lnTo>
                  <a:lnTo>
                    <a:pt x="20353" y="16476"/>
                  </a:lnTo>
                  <a:lnTo>
                    <a:pt x="21600" y="12522"/>
                  </a:lnTo>
                  <a:lnTo>
                    <a:pt x="20916" y="10584"/>
                  </a:lnTo>
                  <a:lnTo>
                    <a:pt x="14945" y="4330"/>
                  </a:lnTo>
                  <a:lnTo>
                    <a:pt x="9466" y="607"/>
                  </a:lnTo>
                  <a:lnTo>
                    <a:pt x="85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8"/>
            <p:cNvSpPr/>
            <p:nvPr/>
          </p:nvSpPr>
          <p:spPr>
            <a:xfrm>
              <a:off x="0" y="0"/>
              <a:ext cx="235240" cy="5578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49" y="0"/>
                  </a:moveTo>
                  <a:lnTo>
                    <a:pt x="3758" y="225"/>
                  </a:lnTo>
                  <a:lnTo>
                    <a:pt x="908" y="1111"/>
                  </a:lnTo>
                  <a:lnTo>
                    <a:pt x="0" y="2429"/>
                  </a:lnTo>
                  <a:lnTo>
                    <a:pt x="28" y="2733"/>
                  </a:lnTo>
                  <a:lnTo>
                    <a:pt x="798" y="4550"/>
                  </a:lnTo>
                  <a:lnTo>
                    <a:pt x="2437" y="6240"/>
                  </a:lnTo>
                  <a:lnTo>
                    <a:pt x="4462" y="7863"/>
                  </a:lnTo>
                  <a:lnTo>
                    <a:pt x="5516" y="8666"/>
                  </a:lnTo>
                  <a:lnTo>
                    <a:pt x="6555" y="9473"/>
                  </a:lnTo>
                  <a:lnTo>
                    <a:pt x="6689" y="9579"/>
                  </a:lnTo>
                  <a:lnTo>
                    <a:pt x="6702" y="9729"/>
                  </a:lnTo>
                  <a:lnTo>
                    <a:pt x="6605" y="9857"/>
                  </a:lnTo>
                  <a:lnTo>
                    <a:pt x="4528" y="12052"/>
                  </a:lnTo>
                  <a:lnTo>
                    <a:pt x="3391" y="13246"/>
                  </a:lnTo>
                  <a:lnTo>
                    <a:pt x="2380" y="14432"/>
                  </a:lnTo>
                  <a:lnTo>
                    <a:pt x="1564" y="15628"/>
                  </a:lnTo>
                  <a:lnTo>
                    <a:pt x="1113" y="16677"/>
                  </a:lnTo>
                  <a:lnTo>
                    <a:pt x="1041" y="17616"/>
                  </a:lnTo>
                  <a:lnTo>
                    <a:pt x="1045" y="17713"/>
                  </a:lnTo>
                  <a:lnTo>
                    <a:pt x="2324" y="19576"/>
                  </a:lnTo>
                  <a:lnTo>
                    <a:pt x="6121" y="21114"/>
                  </a:lnTo>
                  <a:lnTo>
                    <a:pt x="12217" y="21600"/>
                  </a:lnTo>
                  <a:lnTo>
                    <a:pt x="14424" y="21517"/>
                  </a:lnTo>
                  <a:lnTo>
                    <a:pt x="16612" y="21333"/>
                  </a:lnTo>
                  <a:lnTo>
                    <a:pt x="18781" y="21065"/>
                  </a:lnTo>
                  <a:lnTo>
                    <a:pt x="20930" y="20728"/>
                  </a:lnTo>
                  <a:lnTo>
                    <a:pt x="21600" y="20609"/>
                  </a:lnTo>
                  <a:lnTo>
                    <a:pt x="15399" y="20609"/>
                  </a:lnTo>
                  <a:lnTo>
                    <a:pt x="12681" y="20602"/>
                  </a:lnTo>
                  <a:lnTo>
                    <a:pt x="8107" y="19830"/>
                  </a:lnTo>
                  <a:lnTo>
                    <a:pt x="6123" y="18243"/>
                  </a:lnTo>
                  <a:lnTo>
                    <a:pt x="6037" y="17616"/>
                  </a:lnTo>
                  <a:lnTo>
                    <a:pt x="6179" y="16751"/>
                  </a:lnTo>
                  <a:lnTo>
                    <a:pt x="7154" y="15010"/>
                  </a:lnTo>
                  <a:lnTo>
                    <a:pt x="8387" y="13598"/>
                  </a:lnTo>
                  <a:lnTo>
                    <a:pt x="9447" y="12522"/>
                  </a:lnTo>
                  <a:lnTo>
                    <a:pt x="9979" y="11985"/>
                  </a:lnTo>
                  <a:lnTo>
                    <a:pt x="10143" y="11971"/>
                  </a:lnTo>
                  <a:lnTo>
                    <a:pt x="12538" y="11971"/>
                  </a:lnTo>
                  <a:lnTo>
                    <a:pt x="12059" y="11633"/>
                  </a:lnTo>
                  <a:lnTo>
                    <a:pt x="11357" y="11128"/>
                  </a:lnTo>
                  <a:lnTo>
                    <a:pt x="11239" y="11042"/>
                  </a:lnTo>
                  <a:lnTo>
                    <a:pt x="11224" y="10909"/>
                  </a:lnTo>
                  <a:lnTo>
                    <a:pt x="11334" y="10806"/>
                  </a:lnTo>
                  <a:lnTo>
                    <a:pt x="12941" y="9071"/>
                  </a:lnTo>
                  <a:lnTo>
                    <a:pt x="13383" y="8352"/>
                  </a:lnTo>
                  <a:lnTo>
                    <a:pt x="7602" y="8352"/>
                  </a:lnTo>
                  <a:lnTo>
                    <a:pt x="4652" y="5468"/>
                  </a:lnTo>
                  <a:lnTo>
                    <a:pt x="4264" y="5104"/>
                  </a:lnTo>
                  <a:lnTo>
                    <a:pt x="3869" y="4742"/>
                  </a:lnTo>
                  <a:lnTo>
                    <a:pt x="3501" y="4376"/>
                  </a:lnTo>
                  <a:lnTo>
                    <a:pt x="2394" y="2516"/>
                  </a:lnTo>
                  <a:lnTo>
                    <a:pt x="2104" y="1868"/>
                  </a:lnTo>
                  <a:lnTo>
                    <a:pt x="2196" y="1699"/>
                  </a:lnTo>
                  <a:lnTo>
                    <a:pt x="2263" y="1539"/>
                  </a:lnTo>
                  <a:lnTo>
                    <a:pt x="5198" y="665"/>
                  </a:lnTo>
                  <a:lnTo>
                    <a:pt x="10711" y="665"/>
                  </a:lnTo>
                  <a:lnTo>
                    <a:pt x="10128" y="440"/>
                  </a:lnTo>
                  <a:lnTo>
                    <a:pt x="8956" y="154"/>
                  </a:lnTo>
                  <a:lnTo>
                    <a:pt x="754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158038" y="383956"/>
              <a:ext cx="136119" cy="1483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3" y="0"/>
                  </a:moveTo>
                  <a:lnTo>
                    <a:pt x="0" y="0"/>
                  </a:lnTo>
                  <a:lnTo>
                    <a:pt x="13871" y="18000"/>
                  </a:lnTo>
                  <a:lnTo>
                    <a:pt x="12145" y="18865"/>
                  </a:lnTo>
                  <a:lnTo>
                    <a:pt x="10368" y="19615"/>
                  </a:lnTo>
                  <a:lnTo>
                    <a:pt x="8540" y="20247"/>
                  </a:lnTo>
                  <a:lnTo>
                    <a:pt x="6661" y="20758"/>
                  </a:lnTo>
                  <a:lnTo>
                    <a:pt x="1534" y="21600"/>
                  </a:lnTo>
                  <a:lnTo>
                    <a:pt x="12251" y="21600"/>
                  </a:lnTo>
                  <a:lnTo>
                    <a:pt x="15572" y="20235"/>
                  </a:lnTo>
                  <a:lnTo>
                    <a:pt x="19445" y="20235"/>
                  </a:lnTo>
                  <a:lnTo>
                    <a:pt x="18263" y="18832"/>
                  </a:lnTo>
                  <a:lnTo>
                    <a:pt x="21600" y="16809"/>
                  </a:lnTo>
                  <a:lnTo>
                    <a:pt x="16298" y="16809"/>
                  </a:lnTo>
                  <a:lnTo>
                    <a:pt x="391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242722" y="354532"/>
              <a:ext cx="116595" cy="1448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74" y="0"/>
                  </a:moveTo>
                  <a:lnTo>
                    <a:pt x="0" y="0"/>
                  </a:lnTo>
                  <a:lnTo>
                    <a:pt x="6193" y="596"/>
                  </a:lnTo>
                  <a:lnTo>
                    <a:pt x="11357" y="3106"/>
                  </a:lnTo>
                  <a:lnTo>
                    <a:pt x="13286" y="5029"/>
                  </a:lnTo>
                  <a:lnTo>
                    <a:pt x="14463" y="7133"/>
                  </a:lnTo>
                  <a:lnTo>
                    <a:pt x="14711" y="9458"/>
                  </a:lnTo>
                  <a:lnTo>
                    <a:pt x="13855" y="12048"/>
                  </a:lnTo>
                  <a:lnTo>
                    <a:pt x="9918" y="16902"/>
                  </a:lnTo>
                  <a:lnTo>
                    <a:pt x="4613" y="20751"/>
                  </a:lnTo>
                  <a:lnTo>
                    <a:pt x="3339" y="21600"/>
                  </a:lnTo>
                  <a:lnTo>
                    <a:pt x="9529" y="21600"/>
                  </a:lnTo>
                  <a:lnTo>
                    <a:pt x="10109" y="21291"/>
                  </a:lnTo>
                  <a:lnTo>
                    <a:pt x="17380" y="15811"/>
                  </a:lnTo>
                  <a:lnTo>
                    <a:pt x="21308" y="9215"/>
                  </a:lnTo>
                  <a:lnTo>
                    <a:pt x="21600" y="6033"/>
                  </a:lnTo>
                  <a:lnTo>
                    <a:pt x="20753" y="3042"/>
                  </a:lnTo>
                  <a:lnTo>
                    <a:pt x="18782" y="252"/>
                  </a:lnTo>
                  <a:lnTo>
                    <a:pt x="183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8"/>
            <p:cNvSpPr/>
            <p:nvPr/>
          </p:nvSpPr>
          <p:spPr>
            <a:xfrm>
              <a:off x="91986" y="309166"/>
              <a:ext cx="249917" cy="1845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2" y="0"/>
                  </a:moveTo>
                  <a:lnTo>
                    <a:pt x="1597" y="0"/>
                  </a:lnTo>
                  <a:lnTo>
                    <a:pt x="4016" y="5193"/>
                  </a:lnTo>
                  <a:lnTo>
                    <a:pt x="3392" y="6080"/>
                  </a:lnTo>
                  <a:lnTo>
                    <a:pt x="354" y="11877"/>
                  </a:lnTo>
                  <a:lnTo>
                    <a:pt x="0" y="15149"/>
                  </a:lnTo>
                  <a:lnTo>
                    <a:pt x="562" y="18136"/>
                  </a:lnTo>
                  <a:lnTo>
                    <a:pt x="2022" y="20479"/>
                  </a:lnTo>
                  <a:lnTo>
                    <a:pt x="2706" y="21045"/>
                  </a:lnTo>
                  <a:lnTo>
                    <a:pt x="3487" y="21430"/>
                  </a:lnTo>
                  <a:lnTo>
                    <a:pt x="4394" y="21600"/>
                  </a:lnTo>
                  <a:lnTo>
                    <a:pt x="5456" y="21522"/>
                  </a:lnTo>
                  <a:lnTo>
                    <a:pt x="2947" y="18514"/>
                  </a:lnTo>
                  <a:lnTo>
                    <a:pt x="2511" y="14967"/>
                  </a:lnTo>
                  <a:lnTo>
                    <a:pt x="3611" y="11506"/>
                  </a:lnTo>
                  <a:lnTo>
                    <a:pt x="5709" y="8756"/>
                  </a:lnTo>
                  <a:lnTo>
                    <a:pt x="7840" y="8756"/>
                  </a:lnTo>
                  <a:lnTo>
                    <a:pt x="7213" y="7499"/>
                  </a:lnTo>
                  <a:lnTo>
                    <a:pt x="10009" y="6000"/>
                  </a:lnTo>
                  <a:lnTo>
                    <a:pt x="13028" y="5311"/>
                  </a:lnTo>
                  <a:lnTo>
                    <a:pt x="21600" y="5311"/>
                  </a:lnTo>
                  <a:lnTo>
                    <a:pt x="20197" y="3855"/>
                  </a:lnTo>
                  <a:lnTo>
                    <a:pt x="5612" y="3855"/>
                  </a:lnTo>
                  <a:lnTo>
                    <a:pt x="5549" y="3747"/>
                  </a:lnTo>
                  <a:lnTo>
                    <a:pt x="5475" y="3644"/>
                  </a:lnTo>
                  <a:lnTo>
                    <a:pt x="4071" y="496"/>
                  </a:lnTo>
                  <a:lnTo>
                    <a:pt x="3852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8"/>
            <p:cNvSpPr/>
            <p:nvPr/>
          </p:nvSpPr>
          <p:spPr>
            <a:xfrm>
              <a:off x="56604" y="17166"/>
              <a:ext cx="269061" cy="3249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84" y="20005"/>
                  </a:moveTo>
                  <a:lnTo>
                    <a:pt x="12192" y="20255"/>
                  </a:lnTo>
                  <a:lnTo>
                    <a:pt x="8053" y="21600"/>
                  </a:lnTo>
                  <a:lnTo>
                    <a:pt x="21600" y="21600"/>
                  </a:lnTo>
                  <a:lnTo>
                    <a:pt x="20318" y="20787"/>
                  </a:lnTo>
                  <a:lnTo>
                    <a:pt x="16484" y="20005"/>
                  </a:lnTo>
                  <a:close/>
                  <a:moveTo>
                    <a:pt x="4821" y="0"/>
                  </a:moveTo>
                  <a:lnTo>
                    <a:pt x="0" y="0"/>
                  </a:lnTo>
                  <a:lnTo>
                    <a:pt x="553" y="60"/>
                  </a:lnTo>
                  <a:lnTo>
                    <a:pt x="1062" y="237"/>
                  </a:lnTo>
                  <a:lnTo>
                    <a:pt x="3026" y="2863"/>
                  </a:lnTo>
                  <a:lnTo>
                    <a:pt x="3498" y="6372"/>
                  </a:lnTo>
                  <a:lnTo>
                    <a:pt x="3492" y="6670"/>
                  </a:lnTo>
                  <a:lnTo>
                    <a:pt x="3218" y="9665"/>
                  </a:lnTo>
                  <a:lnTo>
                    <a:pt x="2396" y="12893"/>
                  </a:lnTo>
                  <a:lnTo>
                    <a:pt x="2320" y="13074"/>
                  </a:lnTo>
                  <a:lnTo>
                    <a:pt x="2282" y="13165"/>
                  </a:lnTo>
                  <a:lnTo>
                    <a:pt x="2102" y="13197"/>
                  </a:lnTo>
                  <a:lnTo>
                    <a:pt x="7156" y="13197"/>
                  </a:lnTo>
                  <a:lnTo>
                    <a:pt x="7693" y="11480"/>
                  </a:lnTo>
                  <a:lnTo>
                    <a:pt x="8094" y="8554"/>
                  </a:lnTo>
                  <a:lnTo>
                    <a:pt x="7932" y="5660"/>
                  </a:lnTo>
                  <a:lnTo>
                    <a:pt x="7607" y="4189"/>
                  </a:lnTo>
                  <a:lnTo>
                    <a:pt x="7073" y="2787"/>
                  </a:lnTo>
                  <a:lnTo>
                    <a:pt x="6278" y="1473"/>
                  </a:lnTo>
                  <a:lnTo>
                    <a:pt x="5172" y="266"/>
                  </a:lnTo>
                  <a:lnTo>
                    <a:pt x="482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" name="Google Shape;54;p8"/>
          <p:cNvGrpSpPr/>
          <p:nvPr/>
        </p:nvGrpSpPr>
        <p:grpSpPr>
          <a:xfrm>
            <a:off x="214737" y="1045223"/>
            <a:ext cx="534935" cy="581573"/>
            <a:chOff x="0" y="0"/>
            <a:chExt cx="534934" cy="581572"/>
          </a:xfrm>
        </p:grpSpPr>
        <p:sp>
          <p:nvSpPr>
            <p:cNvPr id="55" name="Google Shape;55;p8"/>
            <p:cNvSpPr/>
            <p:nvPr/>
          </p:nvSpPr>
          <p:spPr>
            <a:xfrm>
              <a:off x="0" y="333668"/>
              <a:ext cx="291450" cy="2479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77" y="0"/>
                  </a:moveTo>
                  <a:lnTo>
                    <a:pt x="4442" y="189"/>
                  </a:lnTo>
                  <a:lnTo>
                    <a:pt x="1720" y="2022"/>
                  </a:lnTo>
                  <a:lnTo>
                    <a:pt x="161" y="5222"/>
                  </a:lnTo>
                  <a:lnTo>
                    <a:pt x="0" y="9143"/>
                  </a:lnTo>
                  <a:lnTo>
                    <a:pt x="1175" y="13296"/>
                  </a:lnTo>
                  <a:lnTo>
                    <a:pt x="3626" y="17194"/>
                  </a:lnTo>
                  <a:lnTo>
                    <a:pt x="7457" y="20371"/>
                  </a:lnTo>
                  <a:lnTo>
                    <a:pt x="11494" y="21560"/>
                  </a:lnTo>
                  <a:lnTo>
                    <a:pt x="11526" y="21572"/>
                  </a:lnTo>
                  <a:lnTo>
                    <a:pt x="11552" y="21589"/>
                  </a:lnTo>
                  <a:lnTo>
                    <a:pt x="11585" y="21600"/>
                  </a:lnTo>
                  <a:lnTo>
                    <a:pt x="11762" y="21600"/>
                  </a:lnTo>
                  <a:lnTo>
                    <a:pt x="11920" y="21572"/>
                  </a:lnTo>
                  <a:lnTo>
                    <a:pt x="12186" y="21558"/>
                  </a:lnTo>
                  <a:lnTo>
                    <a:pt x="16104" y="19947"/>
                  </a:lnTo>
                  <a:lnTo>
                    <a:pt x="18344" y="16391"/>
                  </a:lnTo>
                  <a:lnTo>
                    <a:pt x="19933" y="12216"/>
                  </a:lnTo>
                  <a:lnTo>
                    <a:pt x="21600" y="7881"/>
                  </a:lnTo>
                  <a:lnTo>
                    <a:pt x="16939" y="7881"/>
                  </a:lnTo>
                  <a:lnTo>
                    <a:pt x="16461" y="6937"/>
                  </a:lnTo>
                  <a:lnTo>
                    <a:pt x="15916" y="6016"/>
                  </a:lnTo>
                  <a:lnTo>
                    <a:pt x="15304" y="5122"/>
                  </a:lnTo>
                  <a:lnTo>
                    <a:pt x="14624" y="4263"/>
                  </a:lnTo>
                  <a:lnTo>
                    <a:pt x="11309" y="1382"/>
                  </a:lnTo>
                  <a:lnTo>
                    <a:pt x="777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379031" y="179120"/>
              <a:ext cx="155903" cy="338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91" y="0"/>
                  </a:moveTo>
                  <a:lnTo>
                    <a:pt x="3306" y="0"/>
                  </a:lnTo>
                  <a:lnTo>
                    <a:pt x="8759" y="3031"/>
                  </a:lnTo>
                  <a:lnTo>
                    <a:pt x="11490" y="6189"/>
                  </a:lnTo>
                  <a:lnTo>
                    <a:pt x="12041" y="9352"/>
                  </a:lnTo>
                  <a:lnTo>
                    <a:pt x="10956" y="12398"/>
                  </a:lnTo>
                  <a:lnTo>
                    <a:pt x="8778" y="15205"/>
                  </a:lnTo>
                  <a:lnTo>
                    <a:pt x="6050" y="17651"/>
                  </a:lnTo>
                  <a:lnTo>
                    <a:pt x="1118" y="20970"/>
                  </a:lnTo>
                  <a:lnTo>
                    <a:pt x="0" y="21600"/>
                  </a:lnTo>
                  <a:lnTo>
                    <a:pt x="1860" y="21487"/>
                  </a:lnTo>
                  <a:lnTo>
                    <a:pt x="11050" y="17877"/>
                  </a:lnTo>
                  <a:lnTo>
                    <a:pt x="16278" y="14324"/>
                  </a:lnTo>
                  <a:lnTo>
                    <a:pt x="20524" y="9568"/>
                  </a:lnTo>
                  <a:lnTo>
                    <a:pt x="21600" y="4966"/>
                  </a:lnTo>
                  <a:lnTo>
                    <a:pt x="20938" y="833"/>
                  </a:lnTo>
                  <a:lnTo>
                    <a:pt x="20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228560" y="0"/>
              <a:ext cx="298371" cy="4241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57" y="0"/>
                  </a:moveTo>
                  <a:lnTo>
                    <a:pt x="0" y="21600"/>
                  </a:lnTo>
                  <a:lnTo>
                    <a:pt x="4553" y="21600"/>
                  </a:lnTo>
                  <a:lnTo>
                    <a:pt x="6065" y="19263"/>
                  </a:lnTo>
                  <a:lnTo>
                    <a:pt x="10808" y="11967"/>
                  </a:lnTo>
                  <a:lnTo>
                    <a:pt x="11254" y="11271"/>
                  </a:lnTo>
                  <a:lnTo>
                    <a:pt x="12143" y="9867"/>
                  </a:lnTo>
                  <a:lnTo>
                    <a:pt x="12621" y="9122"/>
                  </a:lnTo>
                  <a:lnTo>
                    <a:pt x="21600" y="9122"/>
                  </a:lnTo>
                  <a:lnTo>
                    <a:pt x="20818" y="6894"/>
                  </a:lnTo>
                  <a:lnTo>
                    <a:pt x="19373" y="4438"/>
                  </a:lnTo>
                  <a:lnTo>
                    <a:pt x="17738" y="2449"/>
                  </a:lnTo>
                  <a:lnTo>
                    <a:pt x="16153" y="960"/>
                  </a:lnTo>
                  <a:lnTo>
                    <a:pt x="148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" name="Google Shape;58;p8"/>
          <p:cNvGrpSpPr/>
          <p:nvPr/>
        </p:nvGrpSpPr>
        <p:grpSpPr>
          <a:xfrm>
            <a:off x="4059288" y="300029"/>
            <a:ext cx="534936" cy="581574"/>
            <a:chOff x="0" y="0"/>
            <a:chExt cx="534935" cy="581572"/>
          </a:xfrm>
        </p:grpSpPr>
        <p:sp>
          <p:nvSpPr>
            <p:cNvPr id="59" name="Google Shape;59;p8"/>
            <p:cNvSpPr/>
            <p:nvPr/>
          </p:nvSpPr>
          <p:spPr>
            <a:xfrm>
              <a:off x="0" y="333667"/>
              <a:ext cx="291446" cy="2479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77" y="0"/>
                  </a:moveTo>
                  <a:lnTo>
                    <a:pt x="4442" y="189"/>
                  </a:lnTo>
                  <a:lnTo>
                    <a:pt x="1720" y="2022"/>
                  </a:lnTo>
                  <a:lnTo>
                    <a:pt x="161" y="5223"/>
                  </a:lnTo>
                  <a:lnTo>
                    <a:pt x="0" y="9144"/>
                  </a:lnTo>
                  <a:lnTo>
                    <a:pt x="1175" y="13297"/>
                  </a:lnTo>
                  <a:lnTo>
                    <a:pt x="3626" y="17194"/>
                  </a:lnTo>
                  <a:lnTo>
                    <a:pt x="7457" y="20371"/>
                  </a:lnTo>
                  <a:lnTo>
                    <a:pt x="11494" y="21560"/>
                  </a:lnTo>
                  <a:lnTo>
                    <a:pt x="11526" y="21572"/>
                  </a:lnTo>
                  <a:lnTo>
                    <a:pt x="11552" y="21589"/>
                  </a:lnTo>
                  <a:lnTo>
                    <a:pt x="11585" y="21600"/>
                  </a:lnTo>
                  <a:lnTo>
                    <a:pt x="11763" y="21600"/>
                  </a:lnTo>
                  <a:lnTo>
                    <a:pt x="11920" y="21572"/>
                  </a:lnTo>
                  <a:lnTo>
                    <a:pt x="12091" y="21562"/>
                  </a:lnTo>
                  <a:lnTo>
                    <a:pt x="16105" y="19947"/>
                  </a:lnTo>
                  <a:lnTo>
                    <a:pt x="18344" y="16391"/>
                  </a:lnTo>
                  <a:lnTo>
                    <a:pt x="19933" y="12216"/>
                  </a:lnTo>
                  <a:lnTo>
                    <a:pt x="21600" y="7882"/>
                  </a:lnTo>
                  <a:lnTo>
                    <a:pt x="16939" y="7882"/>
                  </a:lnTo>
                  <a:lnTo>
                    <a:pt x="16461" y="6939"/>
                  </a:lnTo>
                  <a:lnTo>
                    <a:pt x="15916" y="6017"/>
                  </a:lnTo>
                  <a:lnTo>
                    <a:pt x="15304" y="5123"/>
                  </a:lnTo>
                  <a:lnTo>
                    <a:pt x="14624" y="4263"/>
                  </a:lnTo>
                  <a:lnTo>
                    <a:pt x="11309" y="1382"/>
                  </a:lnTo>
                  <a:lnTo>
                    <a:pt x="777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379031" y="179120"/>
              <a:ext cx="155904" cy="338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91" y="0"/>
                  </a:moveTo>
                  <a:lnTo>
                    <a:pt x="3306" y="0"/>
                  </a:lnTo>
                  <a:lnTo>
                    <a:pt x="8759" y="3031"/>
                  </a:lnTo>
                  <a:lnTo>
                    <a:pt x="11490" y="6190"/>
                  </a:lnTo>
                  <a:lnTo>
                    <a:pt x="12041" y="9353"/>
                  </a:lnTo>
                  <a:lnTo>
                    <a:pt x="10956" y="12399"/>
                  </a:lnTo>
                  <a:lnTo>
                    <a:pt x="8778" y="15206"/>
                  </a:lnTo>
                  <a:lnTo>
                    <a:pt x="6050" y="17651"/>
                  </a:lnTo>
                  <a:lnTo>
                    <a:pt x="1118" y="20970"/>
                  </a:lnTo>
                  <a:lnTo>
                    <a:pt x="0" y="21600"/>
                  </a:lnTo>
                  <a:lnTo>
                    <a:pt x="1860" y="21487"/>
                  </a:lnTo>
                  <a:lnTo>
                    <a:pt x="11050" y="17877"/>
                  </a:lnTo>
                  <a:lnTo>
                    <a:pt x="16278" y="14324"/>
                  </a:lnTo>
                  <a:lnTo>
                    <a:pt x="20524" y="9568"/>
                  </a:lnTo>
                  <a:lnTo>
                    <a:pt x="21600" y="4966"/>
                  </a:lnTo>
                  <a:lnTo>
                    <a:pt x="20938" y="833"/>
                  </a:lnTo>
                  <a:lnTo>
                    <a:pt x="20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228561" y="0"/>
              <a:ext cx="298372" cy="4241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57" y="0"/>
                  </a:moveTo>
                  <a:lnTo>
                    <a:pt x="0" y="21600"/>
                  </a:lnTo>
                  <a:lnTo>
                    <a:pt x="4552" y="21600"/>
                  </a:lnTo>
                  <a:lnTo>
                    <a:pt x="6065" y="19263"/>
                  </a:lnTo>
                  <a:lnTo>
                    <a:pt x="10808" y="11967"/>
                  </a:lnTo>
                  <a:lnTo>
                    <a:pt x="11254" y="11270"/>
                  </a:lnTo>
                  <a:lnTo>
                    <a:pt x="12143" y="9867"/>
                  </a:lnTo>
                  <a:lnTo>
                    <a:pt x="12621" y="9122"/>
                  </a:lnTo>
                  <a:lnTo>
                    <a:pt x="21600" y="9122"/>
                  </a:lnTo>
                  <a:lnTo>
                    <a:pt x="20818" y="6894"/>
                  </a:lnTo>
                  <a:lnTo>
                    <a:pt x="19373" y="4437"/>
                  </a:lnTo>
                  <a:lnTo>
                    <a:pt x="17738" y="2449"/>
                  </a:lnTo>
                  <a:lnTo>
                    <a:pt x="16153" y="959"/>
                  </a:lnTo>
                  <a:lnTo>
                    <a:pt x="148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" name="Google Shape;62;p8"/>
          <p:cNvGrpSpPr/>
          <p:nvPr/>
        </p:nvGrpSpPr>
        <p:grpSpPr>
          <a:xfrm>
            <a:off x="3284794" y="4957164"/>
            <a:ext cx="534936" cy="581573"/>
            <a:chOff x="0" y="0"/>
            <a:chExt cx="534935" cy="581572"/>
          </a:xfrm>
        </p:grpSpPr>
        <p:sp>
          <p:nvSpPr>
            <p:cNvPr id="63" name="Google Shape;63;p8"/>
            <p:cNvSpPr/>
            <p:nvPr/>
          </p:nvSpPr>
          <p:spPr>
            <a:xfrm>
              <a:off x="0" y="333667"/>
              <a:ext cx="291444" cy="2479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77" y="0"/>
                  </a:moveTo>
                  <a:lnTo>
                    <a:pt x="4442" y="189"/>
                  </a:lnTo>
                  <a:lnTo>
                    <a:pt x="1720" y="2022"/>
                  </a:lnTo>
                  <a:lnTo>
                    <a:pt x="161" y="5222"/>
                  </a:lnTo>
                  <a:lnTo>
                    <a:pt x="0" y="9143"/>
                  </a:lnTo>
                  <a:lnTo>
                    <a:pt x="1175" y="13296"/>
                  </a:lnTo>
                  <a:lnTo>
                    <a:pt x="3626" y="17194"/>
                  </a:lnTo>
                  <a:lnTo>
                    <a:pt x="7457" y="20371"/>
                  </a:lnTo>
                  <a:lnTo>
                    <a:pt x="11494" y="21560"/>
                  </a:lnTo>
                  <a:lnTo>
                    <a:pt x="11527" y="21572"/>
                  </a:lnTo>
                  <a:lnTo>
                    <a:pt x="11552" y="21589"/>
                  </a:lnTo>
                  <a:lnTo>
                    <a:pt x="11585" y="21600"/>
                  </a:lnTo>
                  <a:lnTo>
                    <a:pt x="11763" y="21600"/>
                  </a:lnTo>
                  <a:lnTo>
                    <a:pt x="11920" y="21572"/>
                  </a:lnTo>
                  <a:lnTo>
                    <a:pt x="12186" y="21558"/>
                  </a:lnTo>
                  <a:lnTo>
                    <a:pt x="16105" y="19947"/>
                  </a:lnTo>
                  <a:lnTo>
                    <a:pt x="18344" y="16391"/>
                  </a:lnTo>
                  <a:lnTo>
                    <a:pt x="19933" y="12216"/>
                  </a:lnTo>
                  <a:lnTo>
                    <a:pt x="21600" y="7882"/>
                  </a:lnTo>
                  <a:lnTo>
                    <a:pt x="16940" y="7882"/>
                  </a:lnTo>
                  <a:lnTo>
                    <a:pt x="16462" y="6939"/>
                  </a:lnTo>
                  <a:lnTo>
                    <a:pt x="15917" y="6017"/>
                  </a:lnTo>
                  <a:lnTo>
                    <a:pt x="15304" y="5123"/>
                  </a:lnTo>
                  <a:lnTo>
                    <a:pt x="14624" y="4263"/>
                  </a:lnTo>
                  <a:lnTo>
                    <a:pt x="11309" y="1382"/>
                  </a:lnTo>
                  <a:lnTo>
                    <a:pt x="777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379031" y="179120"/>
              <a:ext cx="155904" cy="338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91" y="0"/>
                  </a:moveTo>
                  <a:lnTo>
                    <a:pt x="3306" y="0"/>
                  </a:lnTo>
                  <a:lnTo>
                    <a:pt x="8759" y="3031"/>
                  </a:lnTo>
                  <a:lnTo>
                    <a:pt x="11490" y="6189"/>
                  </a:lnTo>
                  <a:lnTo>
                    <a:pt x="12041" y="9352"/>
                  </a:lnTo>
                  <a:lnTo>
                    <a:pt x="10956" y="12398"/>
                  </a:lnTo>
                  <a:lnTo>
                    <a:pt x="8778" y="15205"/>
                  </a:lnTo>
                  <a:lnTo>
                    <a:pt x="6050" y="17651"/>
                  </a:lnTo>
                  <a:lnTo>
                    <a:pt x="1118" y="20970"/>
                  </a:lnTo>
                  <a:lnTo>
                    <a:pt x="0" y="21600"/>
                  </a:lnTo>
                  <a:lnTo>
                    <a:pt x="1860" y="21487"/>
                  </a:lnTo>
                  <a:lnTo>
                    <a:pt x="11050" y="17877"/>
                  </a:lnTo>
                  <a:lnTo>
                    <a:pt x="16278" y="14324"/>
                  </a:lnTo>
                  <a:lnTo>
                    <a:pt x="20524" y="9568"/>
                  </a:lnTo>
                  <a:lnTo>
                    <a:pt x="21600" y="4966"/>
                  </a:lnTo>
                  <a:lnTo>
                    <a:pt x="20938" y="833"/>
                  </a:lnTo>
                  <a:lnTo>
                    <a:pt x="20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228561" y="0"/>
              <a:ext cx="298372" cy="4241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57" y="0"/>
                  </a:moveTo>
                  <a:lnTo>
                    <a:pt x="0" y="21600"/>
                  </a:lnTo>
                  <a:lnTo>
                    <a:pt x="4552" y="21600"/>
                  </a:lnTo>
                  <a:lnTo>
                    <a:pt x="6065" y="19263"/>
                  </a:lnTo>
                  <a:lnTo>
                    <a:pt x="10808" y="11967"/>
                  </a:lnTo>
                  <a:lnTo>
                    <a:pt x="11254" y="11270"/>
                  </a:lnTo>
                  <a:lnTo>
                    <a:pt x="12143" y="9867"/>
                  </a:lnTo>
                  <a:lnTo>
                    <a:pt x="12621" y="9122"/>
                  </a:lnTo>
                  <a:lnTo>
                    <a:pt x="21600" y="9122"/>
                  </a:lnTo>
                  <a:lnTo>
                    <a:pt x="20818" y="6894"/>
                  </a:lnTo>
                  <a:lnTo>
                    <a:pt x="19373" y="4437"/>
                  </a:lnTo>
                  <a:lnTo>
                    <a:pt x="17738" y="2449"/>
                  </a:lnTo>
                  <a:lnTo>
                    <a:pt x="16153" y="959"/>
                  </a:lnTo>
                  <a:lnTo>
                    <a:pt x="148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" name="Google Shape;66;p8"/>
          <p:cNvGrpSpPr/>
          <p:nvPr/>
        </p:nvGrpSpPr>
        <p:grpSpPr>
          <a:xfrm>
            <a:off x="319323" y="2196972"/>
            <a:ext cx="325583" cy="445970"/>
            <a:chOff x="0" y="0"/>
            <a:chExt cx="325582" cy="445969"/>
          </a:xfrm>
        </p:grpSpPr>
        <p:sp>
          <p:nvSpPr>
            <p:cNvPr id="67" name="Google Shape;67;p8"/>
            <p:cNvSpPr/>
            <p:nvPr/>
          </p:nvSpPr>
          <p:spPr>
            <a:xfrm>
              <a:off x="0" y="341993"/>
              <a:ext cx="124011" cy="103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26" y="0"/>
                  </a:moveTo>
                  <a:lnTo>
                    <a:pt x="9159" y="555"/>
                  </a:lnTo>
                  <a:lnTo>
                    <a:pt x="5365" y="2414"/>
                  </a:lnTo>
                  <a:lnTo>
                    <a:pt x="2186" y="5636"/>
                  </a:lnTo>
                  <a:lnTo>
                    <a:pt x="0" y="10662"/>
                  </a:lnTo>
                  <a:lnTo>
                    <a:pt x="91" y="15446"/>
                  </a:lnTo>
                  <a:lnTo>
                    <a:pt x="2332" y="19262"/>
                  </a:lnTo>
                  <a:lnTo>
                    <a:pt x="6593" y="21385"/>
                  </a:lnTo>
                  <a:lnTo>
                    <a:pt x="8694" y="21600"/>
                  </a:lnTo>
                  <a:lnTo>
                    <a:pt x="10874" y="21455"/>
                  </a:lnTo>
                  <a:lnTo>
                    <a:pt x="18280" y="17534"/>
                  </a:lnTo>
                  <a:lnTo>
                    <a:pt x="21600" y="9602"/>
                  </a:lnTo>
                  <a:lnTo>
                    <a:pt x="21113" y="4995"/>
                  </a:lnTo>
                  <a:lnTo>
                    <a:pt x="19857" y="689"/>
                  </a:lnTo>
                  <a:lnTo>
                    <a:pt x="16430" y="689"/>
                  </a:lnTo>
                  <a:lnTo>
                    <a:pt x="1302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199753" y="270740"/>
              <a:ext cx="125829" cy="1065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416" y="0"/>
                  </a:moveTo>
                  <a:lnTo>
                    <a:pt x="5099" y="2966"/>
                  </a:lnTo>
                  <a:lnTo>
                    <a:pt x="694" y="8770"/>
                  </a:lnTo>
                  <a:lnTo>
                    <a:pt x="0" y="12277"/>
                  </a:lnTo>
                  <a:lnTo>
                    <a:pt x="395" y="15707"/>
                  </a:lnTo>
                  <a:lnTo>
                    <a:pt x="1883" y="18709"/>
                  </a:lnTo>
                  <a:lnTo>
                    <a:pt x="4700" y="20952"/>
                  </a:lnTo>
                  <a:lnTo>
                    <a:pt x="8023" y="21600"/>
                  </a:lnTo>
                  <a:lnTo>
                    <a:pt x="11466" y="21109"/>
                  </a:lnTo>
                  <a:lnTo>
                    <a:pt x="14641" y="19937"/>
                  </a:lnTo>
                  <a:lnTo>
                    <a:pt x="18125" y="17523"/>
                  </a:lnTo>
                  <a:lnTo>
                    <a:pt x="20524" y="14149"/>
                  </a:lnTo>
                  <a:lnTo>
                    <a:pt x="21600" y="10093"/>
                  </a:lnTo>
                  <a:lnTo>
                    <a:pt x="21114" y="5634"/>
                  </a:lnTo>
                  <a:lnTo>
                    <a:pt x="19618" y="579"/>
                  </a:lnTo>
                  <a:lnTo>
                    <a:pt x="16333" y="579"/>
                  </a:lnTo>
                  <a:lnTo>
                    <a:pt x="124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320" y="0"/>
              <a:ext cx="239723" cy="34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57" y="0"/>
                  </a:moveTo>
                  <a:lnTo>
                    <a:pt x="0" y="4767"/>
                  </a:lnTo>
                  <a:lnTo>
                    <a:pt x="8470" y="21600"/>
                  </a:lnTo>
                  <a:lnTo>
                    <a:pt x="10244" y="21600"/>
                  </a:lnTo>
                  <a:lnTo>
                    <a:pt x="9011" y="19139"/>
                  </a:lnTo>
                  <a:lnTo>
                    <a:pt x="3314" y="7874"/>
                  </a:lnTo>
                  <a:lnTo>
                    <a:pt x="19859" y="3862"/>
                  </a:lnTo>
                  <a:lnTo>
                    <a:pt x="21600" y="3862"/>
                  </a:lnTo>
                  <a:lnTo>
                    <a:pt x="196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220716" y="61734"/>
              <a:ext cx="93322" cy="21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73" y="0"/>
                  </a:moveTo>
                  <a:lnTo>
                    <a:pt x="0" y="0"/>
                  </a:lnTo>
                  <a:lnTo>
                    <a:pt x="16658" y="20954"/>
                  </a:lnTo>
                  <a:lnTo>
                    <a:pt x="16958" y="21184"/>
                  </a:lnTo>
                  <a:lnTo>
                    <a:pt x="17170" y="21600"/>
                  </a:lnTo>
                  <a:lnTo>
                    <a:pt x="21600" y="21600"/>
                  </a:lnTo>
                  <a:lnTo>
                    <a:pt x="447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" name="Google Shape;71;p8"/>
          <p:cNvGrpSpPr/>
          <p:nvPr/>
        </p:nvGrpSpPr>
        <p:grpSpPr>
          <a:xfrm>
            <a:off x="1491646" y="392946"/>
            <a:ext cx="325578" cy="445971"/>
            <a:chOff x="0" y="0"/>
            <a:chExt cx="325577" cy="445969"/>
          </a:xfrm>
        </p:grpSpPr>
        <p:sp>
          <p:nvSpPr>
            <p:cNvPr id="72" name="Google Shape;72;p8"/>
            <p:cNvSpPr/>
            <p:nvPr/>
          </p:nvSpPr>
          <p:spPr>
            <a:xfrm>
              <a:off x="0" y="341993"/>
              <a:ext cx="124006" cy="103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26" y="0"/>
                  </a:moveTo>
                  <a:lnTo>
                    <a:pt x="9158" y="555"/>
                  </a:lnTo>
                  <a:lnTo>
                    <a:pt x="5365" y="2414"/>
                  </a:lnTo>
                  <a:lnTo>
                    <a:pt x="2185" y="5636"/>
                  </a:lnTo>
                  <a:lnTo>
                    <a:pt x="0" y="10662"/>
                  </a:lnTo>
                  <a:lnTo>
                    <a:pt x="91" y="15446"/>
                  </a:lnTo>
                  <a:lnTo>
                    <a:pt x="2331" y="19262"/>
                  </a:lnTo>
                  <a:lnTo>
                    <a:pt x="6592" y="21385"/>
                  </a:lnTo>
                  <a:lnTo>
                    <a:pt x="8693" y="21600"/>
                  </a:lnTo>
                  <a:lnTo>
                    <a:pt x="10873" y="21455"/>
                  </a:lnTo>
                  <a:lnTo>
                    <a:pt x="18279" y="17534"/>
                  </a:lnTo>
                  <a:lnTo>
                    <a:pt x="21600" y="9602"/>
                  </a:lnTo>
                  <a:lnTo>
                    <a:pt x="21112" y="4995"/>
                  </a:lnTo>
                  <a:lnTo>
                    <a:pt x="19857" y="689"/>
                  </a:lnTo>
                  <a:lnTo>
                    <a:pt x="16429" y="689"/>
                  </a:lnTo>
                  <a:lnTo>
                    <a:pt x="1302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199748" y="270734"/>
              <a:ext cx="125829" cy="1065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416" y="0"/>
                  </a:moveTo>
                  <a:lnTo>
                    <a:pt x="5099" y="2966"/>
                  </a:lnTo>
                  <a:lnTo>
                    <a:pt x="694" y="8770"/>
                  </a:lnTo>
                  <a:lnTo>
                    <a:pt x="0" y="12277"/>
                  </a:lnTo>
                  <a:lnTo>
                    <a:pt x="395" y="15708"/>
                  </a:lnTo>
                  <a:lnTo>
                    <a:pt x="1883" y="18709"/>
                  </a:lnTo>
                  <a:lnTo>
                    <a:pt x="4701" y="20952"/>
                  </a:lnTo>
                  <a:lnTo>
                    <a:pt x="8024" y="21600"/>
                  </a:lnTo>
                  <a:lnTo>
                    <a:pt x="11466" y="21109"/>
                  </a:lnTo>
                  <a:lnTo>
                    <a:pt x="14641" y="19937"/>
                  </a:lnTo>
                  <a:lnTo>
                    <a:pt x="18125" y="17523"/>
                  </a:lnTo>
                  <a:lnTo>
                    <a:pt x="20524" y="14149"/>
                  </a:lnTo>
                  <a:lnTo>
                    <a:pt x="21600" y="10094"/>
                  </a:lnTo>
                  <a:lnTo>
                    <a:pt x="21114" y="5635"/>
                  </a:lnTo>
                  <a:lnTo>
                    <a:pt x="19618" y="580"/>
                  </a:lnTo>
                  <a:lnTo>
                    <a:pt x="16333" y="580"/>
                  </a:lnTo>
                  <a:lnTo>
                    <a:pt x="124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315" y="0"/>
              <a:ext cx="239723" cy="34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57" y="0"/>
                  </a:moveTo>
                  <a:lnTo>
                    <a:pt x="0" y="4767"/>
                  </a:lnTo>
                  <a:lnTo>
                    <a:pt x="8470" y="21600"/>
                  </a:lnTo>
                  <a:lnTo>
                    <a:pt x="10243" y="21600"/>
                  </a:lnTo>
                  <a:lnTo>
                    <a:pt x="9011" y="19139"/>
                  </a:lnTo>
                  <a:lnTo>
                    <a:pt x="3314" y="7874"/>
                  </a:lnTo>
                  <a:lnTo>
                    <a:pt x="19859" y="3862"/>
                  </a:lnTo>
                  <a:lnTo>
                    <a:pt x="21600" y="3862"/>
                  </a:lnTo>
                  <a:lnTo>
                    <a:pt x="196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220711" y="61734"/>
              <a:ext cx="93321" cy="21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73" y="0"/>
                  </a:moveTo>
                  <a:lnTo>
                    <a:pt x="0" y="0"/>
                  </a:lnTo>
                  <a:lnTo>
                    <a:pt x="16659" y="20954"/>
                  </a:lnTo>
                  <a:lnTo>
                    <a:pt x="16958" y="21184"/>
                  </a:lnTo>
                  <a:lnTo>
                    <a:pt x="17170" y="21600"/>
                  </a:lnTo>
                  <a:lnTo>
                    <a:pt x="21600" y="21600"/>
                  </a:lnTo>
                  <a:lnTo>
                    <a:pt x="447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" name="Google Shape;76;p8"/>
          <p:cNvGrpSpPr/>
          <p:nvPr/>
        </p:nvGrpSpPr>
        <p:grpSpPr>
          <a:xfrm>
            <a:off x="3600701" y="1336000"/>
            <a:ext cx="325585" cy="445970"/>
            <a:chOff x="0" y="0"/>
            <a:chExt cx="325584" cy="445969"/>
          </a:xfrm>
        </p:grpSpPr>
        <p:sp>
          <p:nvSpPr>
            <p:cNvPr id="77" name="Google Shape;77;p8"/>
            <p:cNvSpPr/>
            <p:nvPr/>
          </p:nvSpPr>
          <p:spPr>
            <a:xfrm>
              <a:off x="0" y="341993"/>
              <a:ext cx="124011" cy="103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26" y="0"/>
                  </a:moveTo>
                  <a:lnTo>
                    <a:pt x="9159" y="555"/>
                  </a:lnTo>
                  <a:lnTo>
                    <a:pt x="5365" y="2414"/>
                  </a:lnTo>
                  <a:lnTo>
                    <a:pt x="2186" y="5636"/>
                  </a:lnTo>
                  <a:lnTo>
                    <a:pt x="0" y="10662"/>
                  </a:lnTo>
                  <a:lnTo>
                    <a:pt x="91" y="15446"/>
                  </a:lnTo>
                  <a:lnTo>
                    <a:pt x="2332" y="19262"/>
                  </a:lnTo>
                  <a:lnTo>
                    <a:pt x="6593" y="21385"/>
                  </a:lnTo>
                  <a:lnTo>
                    <a:pt x="8694" y="21600"/>
                  </a:lnTo>
                  <a:lnTo>
                    <a:pt x="10874" y="21455"/>
                  </a:lnTo>
                  <a:lnTo>
                    <a:pt x="18280" y="17534"/>
                  </a:lnTo>
                  <a:lnTo>
                    <a:pt x="21600" y="9602"/>
                  </a:lnTo>
                  <a:lnTo>
                    <a:pt x="21113" y="4995"/>
                  </a:lnTo>
                  <a:lnTo>
                    <a:pt x="19857" y="689"/>
                  </a:lnTo>
                  <a:lnTo>
                    <a:pt x="16430" y="689"/>
                  </a:lnTo>
                  <a:lnTo>
                    <a:pt x="1302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199753" y="270734"/>
              <a:ext cx="125831" cy="1065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416" y="0"/>
                  </a:moveTo>
                  <a:lnTo>
                    <a:pt x="5099" y="2966"/>
                  </a:lnTo>
                  <a:lnTo>
                    <a:pt x="694" y="8770"/>
                  </a:lnTo>
                  <a:lnTo>
                    <a:pt x="0" y="12277"/>
                  </a:lnTo>
                  <a:lnTo>
                    <a:pt x="395" y="15707"/>
                  </a:lnTo>
                  <a:lnTo>
                    <a:pt x="1883" y="18710"/>
                  </a:lnTo>
                  <a:lnTo>
                    <a:pt x="4701" y="20953"/>
                  </a:lnTo>
                  <a:lnTo>
                    <a:pt x="8024" y="21600"/>
                  </a:lnTo>
                  <a:lnTo>
                    <a:pt x="11466" y="21109"/>
                  </a:lnTo>
                  <a:lnTo>
                    <a:pt x="14641" y="19938"/>
                  </a:lnTo>
                  <a:lnTo>
                    <a:pt x="18125" y="17524"/>
                  </a:lnTo>
                  <a:lnTo>
                    <a:pt x="20524" y="14150"/>
                  </a:lnTo>
                  <a:lnTo>
                    <a:pt x="21600" y="10094"/>
                  </a:lnTo>
                  <a:lnTo>
                    <a:pt x="21114" y="5636"/>
                  </a:lnTo>
                  <a:lnTo>
                    <a:pt x="19618" y="580"/>
                  </a:lnTo>
                  <a:lnTo>
                    <a:pt x="16333" y="580"/>
                  </a:lnTo>
                  <a:lnTo>
                    <a:pt x="124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319" y="0"/>
              <a:ext cx="239724" cy="34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57" y="0"/>
                  </a:moveTo>
                  <a:lnTo>
                    <a:pt x="0" y="4767"/>
                  </a:lnTo>
                  <a:lnTo>
                    <a:pt x="8470" y="21600"/>
                  </a:lnTo>
                  <a:lnTo>
                    <a:pt x="10244" y="21600"/>
                  </a:lnTo>
                  <a:lnTo>
                    <a:pt x="9011" y="19138"/>
                  </a:lnTo>
                  <a:lnTo>
                    <a:pt x="3314" y="7874"/>
                  </a:lnTo>
                  <a:lnTo>
                    <a:pt x="19859" y="3862"/>
                  </a:lnTo>
                  <a:lnTo>
                    <a:pt x="21600" y="3862"/>
                  </a:lnTo>
                  <a:lnTo>
                    <a:pt x="196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220716" y="61734"/>
              <a:ext cx="93322" cy="21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73" y="0"/>
                  </a:moveTo>
                  <a:lnTo>
                    <a:pt x="0" y="0"/>
                  </a:lnTo>
                  <a:lnTo>
                    <a:pt x="16658" y="20954"/>
                  </a:lnTo>
                  <a:lnTo>
                    <a:pt x="16958" y="21184"/>
                  </a:lnTo>
                  <a:lnTo>
                    <a:pt x="17170" y="21600"/>
                  </a:lnTo>
                  <a:lnTo>
                    <a:pt x="21600" y="21600"/>
                  </a:lnTo>
                  <a:lnTo>
                    <a:pt x="447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" name="Google Shape;81;p8"/>
          <p:cNvGrpSpPr/>
          <p:nvPr/>
        </p:nvGrpSpPr>
        <p:grpSpPr>
          <a:xfrm>
            <a:off x="3335313" y="254206"/>
            <a:ext cx="427612" cy="421846"/>
            <a:chOff x="0" y="0"/>
            <a:chExt cx="427611" cy="421844"/>
          </a:xfrm>
        </p:grpSpPr>
        <p:sp>
          <p:nvSpPr>
            <p:cNvPr id="82" name="Google Shape;82;p8"/>
            <p:cNvSpPr/>
            <p:nvPr/>
          </p:nvSpPr>
          <p:spPr>
            <a:xfrm>
              <a:off x="0" y="0"/>
              <a:ext cx="427611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80" y="15075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1" y="16989"/>
                  </a:lnTo>
                  <a:lnTo>
                    <a:pt x="13635" y="15701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1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3"/>
                  </a:lnTo>
                  <a:lnTo>
                    <a:pt x="18179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233700" y="30301"/>
              <a:ext cx="139490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5"/>
                  </a:lnTo>
                  <a:lnTo>
                    <a:pt x="10896" y="10992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3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" name="Google Shape;84;p8"/>
          <p:cNvGrpSpPr/>
          <p:nvPr/>
        </p:nvGrpSpPr>
        <p:grpSpPr>
          <a:xfrm>
            <a:off x="3608069" y="862936"/>
            <a:ext cx="255692" cy="261812"/>
            <a:chOff x="0" y="0"/>
            <a:chExt cx="255690" cy="261811"/>
          </a:xfrm>
        </p:grpSpPr>
        <p:sp>
          <p:nvSpPr>
            <p:cNvPr id="85" name="Google Shape;85;p8"/>
            <p:cNvSpPr/>
            <p:nvPr/>
          </p:nvSpPr>
          <p:spPr>
            <a:xfrm>
              <a:off x="89381" y="190703"/>
              <a:ext cx="76797" cy="711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0" y="36270"/>
              <a:ext cx="255690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4"/>
                  </a:lnTo>
                  <a:lnTo>
                    <a:pt x="1481" y="949"/>
                  </a:lnTo>
                  <a:lnTo>
                    <a:pt x="2736" y="5784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6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1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2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96424" y="0"/>
              <a:ext cx="80074" cy="580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20"/>
                  </a:lnTo>
                  <a:lnTo>
                    <a:pt x="8973" y="13859"/>
                  </a:lnTo>
                  <a:lnTo>
                    <a:pt x="5246" y="18426"/>
                  </a:lnTo>
                  <a:lnTo>
                    <a:pt x="3576" y="20240"/>
                  </a:lnTo>
                  <a:lnTo>
                    <a:pt x="1859" y="2135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9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8"/>
          <p:cNvGrpSpPr/>
          <p:nvPr/>
        </p:nvGrpSpPr>
        <p:grpSpPr>
          <a:xfrm>
            <a:off x="3071210" y="5860727"/>
            <a:ext cx="427612" cy="421845"/>
            <a:chOff x="0" y="0"/>
            <a:chExt cx="427611" cy="421844"/>
          </a:xfrm>
        </p:grpSpPr>
        <p:sp>
          <p:nvSpPr>
            <p:cNvPr id="89" name="Google Shape;89;p8"/>
            <p:cNvSpPr/>
            <p:nvPr/>
          </p:nvSpPr>
          <p:spPr>
            <a:xfrm>
              <a:off x="0" y="0"/>
              <a:ext cx="427611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80" y="15075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1" y="16989"/>
                  </a:lnTo>
                  <a:lnTo>
                    <a:pt x="13635" y="15701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5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233702" y="30301"/>
              <a:ext cx="139488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0"/>
                  </a:lnTo>
                  <a:lnTo>
                    <a:pt x="10897" y="10991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2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" name="Google Shape;91;p8"/>
          <p:cNvGrpSpPr/>
          <p:nvPr/>
        </p:nvGrpSpPr>
        <p:grpSpPr>
          <a:xfrm>
            <a:off x="4339074" y="5179791"/>
            <a:ext cx="255692" cy="261813"/>
            <a:chOff x="0" y="0"/>
            <a:chExt cx="255690" cy="261812"/>
          </a:xfrm>
        </p:grpSpPr>
        <p:sp>
          <p:nvSpPr>
            <p:cNvPr id="92" name="Google Shape;92;p8"/>
            <p:cNvSpPr/>
            <p:nvPr/>
          </p:nvSpPr>
          <p:spPr>
            <a:xfrm>
              <a:off x="89381" y="190703"/>
              <a:ext cx="76797" cy="711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0" y="36271"/>
              <a:ext cx="255690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4"/>
                  </a:lnTo>
                  <a:lnTo>
                    <a:pt x="1481" y="949"/>
                  </a:lnTo>
                  <a:lnTo>
                    <a:pt x="2736" y="5783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8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1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4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96424" y="0"/>
              <a:ext cx="80075" cy="58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19"/>
                  </a:lnTo>
                  <a:lnTo>
                    <a:pt x="8973" y="13857"/>
                  </a:lnTo>
                  <a:lnTo>
                    <a:pt x="5246" y="18424"/>
                  </a:lnTo>
                  <a:lnTo>
                    <a:pt x="3576" y="20238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7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" name="Google Shape;95;p8"/>
          <p:cNvGrpSpPr/>
          <p:nvPr/>
        </p:nvGrpSpPr>
        <p:grpSpPr>
          <a:xfrm>
            <a:off x="343402" y="3255934"/>
            <a:ext cx="427612" cy="421845"/>
            <a:chOff x="0" y="0"/>
            <a:chExt cx="427610" cy="421844"/>
          </a:xfrm>
        </p:grpSpPr>
        <p:sp>
          <p:nvSpPr>
            <p:cNvPr id="96" name="Google Shape;96;p8"/>
            <p:cNvSpPr/>
            <p:nvPr/>
          </p:nvSpPr>
          <p:spPr>
            <a:xfrm>
              <a:off x="0" y="0"/>
              <a:ext cx="427610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80" y="15075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1" y="16989"/>
                  </a:lnTo>
                  <a:lnTo>
                    <a:pt x="13635" y="15701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233700" y="30301"/>
              <a:ext cx="139490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0"/>
                  </a:lnTo>
                  <a:lnTo>
                    <a:pt x="10897" y="10991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3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" name="Google Shape;98;p8"/>
          <p:cNvGrpSpPr/>
          <p:nvPr/>
        </p:nvGrpSpPr>
        <p:grpSpPr>
          <a:xfrm>
            <a:off x="2156917" y="498798"/>
            <a:ext cx="255690" cy="261813"/>
            <a:chOff x="0" y="0"/>
            <a:chExt cx="255689" cy="261811"/>
          </a:xfrm>
        </p:grpSpPr>
        <p:sp>
          <p:nvSpPr>
            <p:cNvPr id="99" name="Google Shape;99;p8"/>
            <p:cNvSpPr/>
            <p:nvPr/>
          </p:nvSpPr>
          <p:spPr>
            <a:xfrm>
              <a:off x="89381" y="190703"/>
              <a:ext cx="76797" cy="711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0" y="36270"/>
              <a:ext cx="255689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09" y="574"/>
                  </a:lnTo>
                  <a:lnTo>
                    <a:pt x="1481" y="949"/>
                  </a:lnTo>
                  <a:lnTo>
                    <a:pt x="2736" y="5784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6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1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4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96424" y="0"/>
              <a:ext cx="80075" cy="58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0" y="9319"/>
                  </a:lnTo>
                  <a:lnTo>
                    <a:pt x="8972" y="13857"/>
                  </a:lnTo>
                  <a:lnTo>
                    <a:pt x="5246" y="18424"/>
                  </a:lnTo>
                  <a:lnTo>
                    <a:pt x="3576" y="20238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7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" name="Google Shape;102;p8"/>
          <p:cNvGrpSpPr/>
          <p:nvPr/>
        </p:nvGrpSpPr>
        <p:grpSpPr>
          <a:xfrm>
            <a:off x="2741692" y="4912954"/>
            <a:ext cx="255690" cy="261813"/>
            <a:chOff x="0" y="0"/>
            <a:chExt cx="255689" cy="261812"/>
          </a:xfrm>
        </p:grpSpPr>
        <p:sp>
          <p:nvSpPr>
            <p:cNvPr id="103" name="Google Shape;103;p8"/>
            <p:cNvSpPr/>
            <p:nvPr/>
          </p:nvSpPr>
          <p:spPr>
            <a:xfrm>
              <a:off x="89381" y="190703"/>
              <a:ext cx="76797" cy="711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0" y="36271"/>
              <a:ext cx="255689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4"/>
                  </a:lnTo>
                  <a:lnTo>
                    <a:pt x="1481" y="949"/>
                  </a:lnTo>
                  <a:lnTo>
                    <a:pt x="2735" y="5784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8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4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96424" y="0"/>
              <a:ext cx="80075" cy="58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19"/>
                  </a:lnTo>
                  <a:lnTo>
                    <a:pt x="8973" y="13857"/>
                  </a:lnTo>
                  <a:lnTo>
                    <a:pt x="5246" y="18424"/>
                  </a:lnTo>
                  <a:lnTo>
                    <a:pt x="3576" y="20238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7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" name="Google Shape;106;p8"/>
          <p:cNvGrpSpPr/>
          <p:nvPr/>
        </p:nvGrpSpPr>
        <p:grpSpPr>
          <a:xfrm>
            <a:off x="4306982" y="1560231"/>
            <a:ext cx="408690" cy="421845"/>
            <a:chOff x="0" y="0"/>
            <a:chExt cx="408689" cy="421844"/>
          </a:xfrm>
        </p:grpSpPr>
        <p:sp>
          <p:nvSpPr>
            <p:cNvPr id="107" name="Google Shape;107;p8"/>
            <p:cNvSpPr/>
            <p:nvPr/>
          </p:nvSpPr>
          <p:spPr>
            <a:xfrm>
              <a:off x="0" y="0"/>
              <a:ext cx="408689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746" y="0"/>
                  </a:moveTo>
                  <a:lnTo>
                    <a:pt x="5852" y="1706"/>
                  </a:lnTo>
                  <a:lnTo>
                    <a:pt x="5946" y="3230"/>
                  </a:lnTo>
                  <a:lnTo>
                    <a:pt x="6052" y="4793"/>
                  </a:lnTo>
                  <a:lnTo>
                    <a:pt x="6179" y="6339"/>
                  </a:lnTo>
                  <a:lnTo>
                    <a:pt x="6192" y="7000"/>
                  </a:lnTo>
                  <a:lnTo>
                    <a:pt x="6067" y="7579"/>
                  </a:lnTo>
                  <a:lnTo>
                    <a:pt x="5752" y="8073"/>
                  </a:lnTo>
                  <a:lnTo>
                    <a:pt x="5194" y="8483"/>
                  </a:lnTo>
                  <a:lnTo>
                    <a:pt x="4817" y="8714"/>
                  </a:lnTo>
                  <a:lnTo>
                    <a:pt x="4461" y="8981"/>
                  </a:lnTo>
                  <a:lnTo>
                    <a:pt x="4113" y="9265"/>
                  </a:lnTo>
                  <a:lnTo>
                    <a:pt x="3763" y="9544"/>
                  </a:lnTo>
                  <a:lnTo>
                    <a:pt x="0" y="12408"/>
                  </a:lnTo>
                  <a:lnTo>
                    <a:pt x="377" y="12525"/>
                  </a:lnTo>
                  <a:lnTo>
                    <a:pt x="614" y="12610"/>
                  </a:lnTo>
                  <a:lnTo>
                    <a:pt x="5405" y="13823"/>
                  </a:lnTo>
                  <a:lnTo>
                    <a:pt x="6927" y="14181"/>
                  </a:lnTo>
                  <a:lnTo>
                    <a:pt x="7299" y="14305"/>
                  </a:lnTo>
                  <a:lnTo>
                    <a:pt x="7574" y="14489"/>
                  </a:lnTo>
                  <a:lnTo>
                    <a:pt x="7777" y="14743"/>
                  </a:lnTo>
                  <a:lnTo>
                    <a:pt x="7930" y="15075"/>
                  </a:lnTo>
                  <a:lnTo>
                    <a:pt x="8520" y="16679"/>
                  </a:lnTo>
                  <a:lnTo>
                    <a:pt x="9124" y="18292"/>
                  </a:lnTo>
                  <a:lnTo>
                    <a:pt x="10369" y="21600"/>
                  </a:lnTo>
                  <a:lnTo>
                    <a:pt x="10593" y="21277"/>
                  </a:lnTo>
                  <a:lnTo>
                    <a:pt x="10754" y="21056"/>
                  </a:lnTo>
                  <a:lnTo>
                    <a:pt x="12595" y="18271"/>
                  </a:lnTo>
                  <a:lnTo>
                    <a:pt x="13436" y="16989"/>
                  </a:lnTo>
                  <a:lnTo>
                    <a:pt x="14266" y="15700"/>
                  </a:lnTo>
                  <a:lnTo>
                    <a:pt x="14548" y="15257"/>
                  </a:lnTo>
                  <a:lnTo>
                    <a:pt x="14860" y="15108"/>
                  </a:lnTo>
                  <a:lnTo>
                    <a:pt x="21600" y="14873"/>
                  </a:lnTo>
                  <a:lnTo>
                    <a:pt x="21600" y="13624"/>
                  </a:lnTo>
                  <a:lnTo>
                    <a:pt x="20839" y="12692"/>
                  </a:lnTo>
                  <a:lnTo>
                    <a:pt x="19978" y="11684"/>
                  </a:lnTo>
                  <a:lnTo>
                    <a:pt x="19078" y="10737"/>
                  </a:lnTo>
                  <a:lnTo>
                    <a:pt x="18305" y="9810"/>
                  </a:lnTo>
                  <a:lnTo>
                    <a:pt x="17890" y="8854"/>
                  </a:lnTo>
                  <a:lnTo>
                    <a:pt x="17846" y="7817"/>
                  </a:lnTo>
                  <a:lnTo>
                    <a:pt x="18185" y="6649"/>
                  </a:lnTo>
                  <a:lnTo>
                    <a:pt x="18640" y="5432"/>
                  </a:lnTo>
                  <a:lnTo>
                    <a:pt x="19020" y="4153"/>
                  </a:lnTo>
                  <a:lnTo>
                    <a:pt x="12352" y="4153"/>
                  </a:lnTo>
                  <a:lnTo>
                    <a:pt x="11961" y="4047"/>
                  </a:lnTo>
                  <a:lnTo>
                    <a:pt x="11564" y="3811"/>
                  </a:lnTo>
                  <a:lnTo>
                    <a:pt x="10949" y="3375"/>
                  </a:lnTo>
                  <a:lnTo>
                    <a:pt x="10317" y="2957"/>
                  </a:lnTo>
                  <a:lnTo>
                    <a:pt x="9041" y="2140"/>
                  </a:lnTo>
                  <a:lnTo>
                    <a:pt x="574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233700" y="30301"/>
              <a:ext cx="139490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0"/>
                  </a:lnTo>
                  <a:lnTo>
                    <a:pt x="10897" y="10991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3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" name="Google Shape;109;p8"/>
          <p:cNvGrpSpPr/>
          <p:nvPr/>
        </p:nvGrpSpPr>
        <p:grpSpPr>
          <a:xfrm>
            <a:off x="3767512" y="6374027"/>
            <a:ext cx="255692" cy="228386"/>
            <a:chOff x="0" y="0"/>
            <a:chExt cx="255690" cy="228385"/>
          </a:xfrm>
        </p:grpSpPr>
        <p:sp>
          <p:nvSpPr>
            <p:cNvPr id="110" name="Google Shape;110;p8"/>
            <p:cNvSpPr/>
            <p:nvPr/>
          </p:nvSpPr>
          <p:spPr>
            <a:xfrm>
              <a:off x="89381" y="190703"/>
              <a:ext cx="76797" cy="376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1034"/>
                  </a:lnTo>
                  <a:lnTo>
                    <a:pt x="2138" y="3924"/>
                  </a:lnTo>
                  <a:lnTo>
                    <a:pt x="5672" y="12883"/>
                  </a:lnTo>
                  <a:lnTo>
                    <a:pt x="9165" y="21600"/>
                  </a:lnTo>
                  <a:lnTo>
                    <a:pt x="19297" y="21600"/>
                  </a:lnTo>
                  <a:lnTo>
                    <a:pt x="20184" y="13947"/>
                  </a:lnTo>
                  <a:lnTo>
                    <a:pt x="20954" y="529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0" y="36257"/>
              <a:ext cx="255690" cy="1615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6"/>
                  </a:lnTo>
                  <a:lnTo>
                    <a:pt x="1481" y="951"/>
                  </a:lnTo>
                  <a:lnTo>
                    <a:pt x="2735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4"/>
                  </a:lnTo>
                  <a:lnTo>
                    <a:pt x="3804" y="12328"/>
                  </a:lnTo>
                  <a:lnTo>
                    <a:pt x="2863" y="14596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9"/>
                  </a:lnTo>
                  <a:lnTo>
                    <a:pt x="19079" y="15499"/>
                  </a:lnTo>
                  <a:lnTo>
                    <a:pt x="21600" y="13855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2"/>
                  </a:lnTo>
                  <a:lnTo>
                    <a:pt x="15802" y="8178"/>
                  </a:lnTo>
                  <a:lnTo>
                    <a:pt x="15223" y="7648"/>
                  </a:lnTo>
                  <a:lnTo>
                    <a:pt x="14981" y="7035"/>
                  </a:lnTo>
                  <a:lnTo>
                    <a:pt x="14975" y="4801"/>
                  </a:lnTo>
                  <a:lnTo>
                    <a:pt x="14938" y="3623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9" y="2624"/>
                  </a:lnTo>
                  <a:lnTo>
                    <a:pt x="6961" y="2247"/>
                  </a:lnTo>
                  <a:lnTo>
                    <a:pt x="6362" y="2119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96424" y="0"/>
              <a:ext cx="80074" cy="580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20"/>
                  </a:lnTo>
                  <a:lnTo>
                    <a:pt x="8973" y="13859"/>
                  </a:lnTo>
                  <a:lnTo>
                    <a:pt x="5246" y="18426"/>
                  </a:lnTo>
                  <a:lnTo>
                    <a:pt x="3576" y="20240"/>
                  </a:lnTo>
                  <a:lnTo>
                    <a:pt x="1859" y="2135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9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" name="Google Shape;113;p8"/>
          <p:cNvSpPr/>
          <p:nvPr/>
        </p:nvSpPr>
        <p:spPr>
          <a:xfrm>
            <a:off x="143669" y="201612"/>
            <a:ext cx="938886" cy="5309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1017" y="0"/>
                </a:lnTo>
                <a:lnTo>
                  <a:pt x="20971" y="451"/>
                </a:lnTo>
                <a:lnTo>
                  <a:pt x="20678" y="2218"/>
                </a:lnTo>
                <a:lnTo>
                  <a:pt x="20277" y="3915"/>
                </a:lnTo>
                <a:lnTo>
                  <a:pt x="19767" y="5541"/>
                </a:lnTo>
                <a:lnTo>
                  <a:pt x="19008" y="7409"/>
                </a:lnTo>
                <a:lnTo>
                  <a:pt x="18125" y="9115"/>
                </a:lnTo>
                <a:lnTo>
                  <a:pt x="17136" y="10667"/>
                </a:lnTo>
                <a:lnTo>
                  <a:pt x="16057" y="12072"/>
                </a:lnTo>
                <a:lnTo>
                  <a:pt x="14908" y="13336"/>
                </a:lnTo>
                <a:lnTo>
                  <a:pt x="13705" y="14468"/>
                </a:lnTo>
                <a:lnTo>
                  <a:pt x="12465" y="15474"/>
                </a:lnTo>
                <a:lnTo>
                  <a:pt x="11206" y="16360"/>
                </a:lnTo>
                <a:lnTo>
                  <a:pt x="9946" y="17136"/>
                </a:lnTo>
                <a:lnTo>
                  <a:pt x="8702" y="17806"/>
                </a:lnTo>
                <a:lnTo>
                  <a:pt x="7491" y="18380"/>
                </a:lnTo>
                <a:lnTo>
                  <a:pt x="6331" y="18863"/>
                </a:lnTo>
                <a:lnTo>
                  <a:pt x="5240" y="19263"/>
                </a:lnTo>
                <a:lnTo>
                  <a:pt x="4234" y="19586"/>
                </a:lnTo>
                <a:lnTo>
                  <a:pt x="3331" y="19841"/>
                </a:lnTo>
                <a:lnTo>
                  <a:pt x="1905" y="20173"/>
                </a:lnTo>
                <a:lnTo>
                  <a:pt x="977" y="20332"/>
                </a:lnTo>
                <a:lnTo>
                  <a:pt x="271" y="20505"/>
                </a:lnTo>
                <a:lnTo>
                  <a:pt x="0" y="20582"/>
                </a:lnTo>
                <a:lnTo>
                  <a:pt x="0" y="21600"/>
                </a:lnTo>
                <a:lnTo>
                  <a:pt x="311" y="21511"/>
                </a:lnTo>
                <a:lnTo>
                  <a:pt x="1031" y="21333"/>
                </a:lnTo>
                <a:lnTo>
                  <a:pt x="2805" y="20996"/>
                </a:lnTo>
                <a:lnTo>
                  <a:pt x="4022" y="20679"/>
                </a:lnTo>
                <a:lnTo>
                  <a:pt x="5464" y="20226"/>
                </a:lnTo>
                <a:lnTo>
                  <a:pt x="7077" y="19614"/>
                </a:lnTo>
                <a:lnTo>
                  <a:pt x="8809" y="18822"/>
                </a:lnTo>
                <a:lnTo>
                  <a:pt x="9793" y="18301"/>
                </a:lnTo>
                <a:lnTo>
                  <a:pt x="10816" y="17699"/>
                </a:lnTo>
                <a:lnTo>
                  <a:pt x="11865" y="17010"/>
                </a:lnTo>
                <a:lnTo>
                  <a:pt x="12926" y="16228"/>
                </a:lnTo>
                <a:lnTo>
                  <a:pt x="13986" y="15350"/>
                </a:lnTo>
                <a:lnTo>
                  <a:pt x="15032" y="14371"/>
                </a:lnTo>
                <a:lnTo>
                  <a:pt x="16049" y="13284"/>
                </a:lnTo>
                <a:lnTo>
                  <a:pt x="17026" y="12086"/>
                </a:lnTo>
                <a:lnTo>
                  <a:pt x="17947" y="10771"/>
                </a:lnTo>
                <a:lnTo>
                  <a:pt x="18801" y="9335"/>
                </a:lnTo>
                <a:lnTo>
                  <a:pt x="19572" y="7772"/>
                </a:lnTo>
                <a:lnTo>
                  <a:pt x="20249" y="6078"/>
                </a:lnTo>
                <a:lnTo>
                  <a:pt x="20743" y="4523"/>
                </a:lnTo>
                <a:lnTo>
                  <a:pt x="21143" y="2909"/>
                </a:lnTo>
                <a:lnTo>
                  <a:pt x="21449" y="1235"/>
                </a:lnTo>
                <a:lnTo>
                  <a:pt x="216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" name="Google Shape;114;p8"/>
          <p:cNvGrpSpPr/>
          <p:nvPr/>
        </p:nvGrpSpPr>
        <p:grpSpPr>
          <a:xfrm>
            <a:off x="143669" y="201610"/>
            <a:ext cx="1089327" cy="626114"/>
            <a:chOff x="-1" y="-1"/>
            <a:chExt cx="1089325" cy="626113"/>
          </a:xfrm>
        </p:grpSpPr>
        <p:sp>
          <p:nvSpPr>
            <p:cNvPr id="115" name="Google Shape;115;p8"/>
            <p:cNvSpPr/>
            <p:nvPr/>
          </p:nvSpPr>
          <p:spPr>
            <a:xfrm>
              <a:off x="-1" y="589425"/>
              <a:ext cx="432443" cy="366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692" y="0"/>
                  </a:moveTo>
                  <a:lnTo>
                    <a:pt x="3922" y="1923"/>
                  </a:lnTo>
                  <a:lnTo>
                    <a:pt x="1251" y="4957"/>
                  </a:lnTo>
                  <a:lnTo>
                    <a:pt x="0" y="6940"/>
                  </a:lnTo>
                  <a:lnTo>
                    <a:pt x="0" y="21600"/>
                  </a:lnTo>
                  <a:lnTo>
                    <a:pt x="1251" y="19583"/>
                  </a:lnTo>
                  <a:lnTo>
                    <a:pt x="3926" y="16505"/>
                  </a:lnTo>
                  <a:lnTo>
                    <a:pt x="6703" y="14566"/>
                  </a:lnTo>
                  <a:lnTo>
                    <a:pt x="7493" y="14566"/>
                  </a:lnTo>
                  <a:lnTo>
                    <a:pt x="8521" y="14439"/>
                  </a:lnTo>
                  <a:lnTo>
                    <a:pt x="10575" y="13646"/>
                  </a:lnTo>
                  <a:lnTo>
                    <a:pt x="13242" y="11802"/>
                  </a:lnTo>
                  <a:lnTo>
                    <a:pt x="16409" y="8481"/>
                  </a:lnTo>
                  <a:lnTo>
                    <a:pt x="19963" y="3258"/>
                  </a:lnTo>
                  <a:lnTo>
                    <a:pt x="21600" y="31"/>
                  </a:lnTo>
                  <a:lnTo>
                    <a:pt x="6964" y="3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139416" y="-1"/>
              <a:ext cx="949908" cy="5894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70" y="0"/>
                  </a:moveTo>
                  <a:lnTo>
                    <a:pt x="21007" y="0"/>
                  </a:lnTo>
                  <a:lnTo>
                    <a:pt x="21037" y="1440"/>
                  </a:lnTo>
                  <a:lnTo>
                    <a:pt x="20972" y="3214"/>
                  </a:lnTo>
                  <a:lnTo>
                    <a:pt x="20804" y="4912"/>
                  </a:lnTo>
                  <a:lnTo>
                    <a:pt x="20532" y="6535"/>
                  </a:lnTo>
                  <a:lnTo>
                    <a:pt x="20157" y="8080"/>
                  </a:lnTo>
                  <a:lnTo>
                    <a:pt x="19680" y="9548"/>
                  </a:lnTo>
                  <a:lnTo>
                    <a:pt x="19099" y="10936"/>
                  </a:lnTo>
                  <a:lnTo>
                    <a:pt x="18260" y="12506"/>
                  </a:lnTo>
                  <a:lnTo>
                    <a:pt x="17307" y="13915"/>
                  </a:lnTo>
                  <a:lnTo>
                    <a:pt x="16258" y="15170"/>
                  </a:lnTo>
                  <a:lnTo>
                    <a:pt x="15128" y="16281"/>
                  </a:lnTo>
                  <a:lnTo>
                    <a:pt x="13934" y="17256"/>
                  </a:lnTo>
                  <a:lnTo>
                    <a:pt x="12695" y="18104"/>
                  </a:lnTo>
                  <a:lnTo>
                    <a:pt x="11425" y="18834"/>
                  </a:lnTo>
                  <a:lnTo>
                    <a:pt x="10142" y="19455"/>
                  </a:lnTo>
                  <a:lnTo>
                    <a:pt x="8864" y="19976"/>
                  </a:lnTo>
                  <a:lnTo>
                    <a:pt x="7606" y="20405"/>
                  </a:lnTo>
                  <a:lnTo>
                    <a:pt x="6386" y="20751"/>
                  </a:lnTo>
                  <a:lnTo>
                    <a:pt x="5220" y="21024"/>
                  </a:lnTo>
                  <a:lnTo>
                    <a:pt x="4126" y="21231"/>
                  </a:lnTo>
                  <a:lnTo>
                    <a:pt x="3120" y="21382"/>
                  </a:lnTo>
                  <a:lnTo>
                    <a:pt x="2218" y="21485"/>
                  </a:lnTo>
                  <a:lnTo>
                    <a:pt x="798" y="21585"/>
                  </a:lnTo>
                  <a:lnTo>
                    <a:pt x="0" y="21600"/>
                  </a:lnTo>
                  <a:lnTo>
                    <a:pt x="6663" y="21600"/>
                  </a:lnTo>
                  <a:lnTo>
                    <a:pt x="7661" y="21331"/>
                  </a:lnTo>
                  <a:lnTo>
                    <a:pt x="8656" y="21001"/>
                  </a:lnTo>
                  <a:lnTo>
                    <a:pt x="9692" y="20602"/>
                  </a:lnTo>
                  <a:lnTo>
                    <a:pt x="10759" y="20129"/>
                  </a:lnTo>
                  <a:lnTo>
                    <a:pt x="11842" y="19576"/>
                  </a:lnTo>
                  <a:lnTo>
                    <a:pt x="12928" y="18935"/>
                  </a:lnTo>
                  <a:lnTo>
                    <a:pt x="14006" y="18201"/>
                  </a:lnTo>
                  <a:lnTo>
                    <a:pt x="15061" y="17367"/>
                  </a:lnTo>
                  <a:lnTo>
                    <a:pt x="16080" y="16428"/>
                  </a:lnTo>
                  <a:lnTo>
                    <a:pt x="17052" y="15376"/>
                  </a:lnTo>
                  <a:lnTo>
                    <a:pt x="17962" y="14205"/>
                  </a:lnTo>
                  <a:lnTo>
                    <a:pt x="18798" y="12910"/>
                  </a:lnTo>
                  <a:lnTo>
                    <a:pt x="19547" y="11484"/>
                  </a:lnTo>
                  <a:lnTo>
                    <a:pt x="20109" y="10158"/>
                  </a:lnTo>
                  <a:lnTo>
                    <a:pt x="20581" y="8764"/>
                  </a:lnTo>
                  <a:lnTo>
                    <a:pt x="20964" y="7305"/>
                  </a:lnTo>
                  <a:lnTo>
                    <a:pt x="21257" y="5781"/>
                  </a:lnTo>
                  <a:lnTo>
                    <a:pt x="21461" y="4192"/>
                  </a:lnTo>
                  <a:lnTo>
                    <a:pt x="21575" y="2539"/>
                  </a:lnTo>
                  <a:lnTo>
                    <a:pt x="21600" y="823"/>
                  </a:lnTo>
                  <a:lnTo>
                    <a:pt x="2157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134191" y="607846"/>
              <a:ext cx="1581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3408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" name="Google Shape;118;p8"/>
          <p:cNvGrpSpPr/>
          <p:nvPr/>
        </p:nvGrpSpPr>
        <p:grpSpPr>
          <a:xfrm>
            <a:off x="143668" y="201612"/>
            <a:ext cx="1219852" cy="720343"/>
            <a:chOff x="-1" y="-1"/>
            <a:chExt cx="1219851" cy="720341"/>
          </a:xfrm>
        </p:grpSpPr>
        <p:sp>
          <p:nvSpPr>
            <p:cNvPr id="119" name="Google Shape;119;p8"/>
            <p:cNvSpPr/>
            <p:nvPr/>
          </p:nvSpPr>
          <p:spPr>
            <a:xfrm>
              <a:off x="162775" y="707639"/>
              <a:ext cx="389338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920" y="4002"/>
                  </a:lnTo>
                  <a:lnTo>
                    <a:pt x="3461" y="6440"/>
                  </a:lnTo>
                  <a:lnTo>
                    <a:pt x="4932" y="11770"/>
                  </a:lnTo>
                  <a:lnTo>
                    <a:pt x="7211" y="17619"/>
                  </a:lnTo>
                  <a:lnTo>
                    <a:pt x="10177" y="21600"/>
                  </a:lnTo>
                  <a:lnTo>
                    <a:pt x="13709" y="21340"/>
                  </a:lnTo>
                  <a:lnTo>
                    <a:pt x="17685" y="1446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-1" y="685161"/>
              <a:ext cx="671510" cy="327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289" y="0"/>
                  </a:moveTo>
                  <a:lnTo>
                    <a:pt x="3640" y="199"/>
                  </a:lnTo>
                  <a:lnTo>
                    <a:pt x="2042" y="1566"/>
                  </a:lnTo>
                  <a:lnTo>
                    <a:pt x="495" y="4047"/>
                  </a:lnTo>
                  <a:lnTo>
                    <a:pt x="0" y="5218"/>
                  </a:lnTo>
                  <a:lnTo>
                    <a:pt x="0" y="21600"/>
                  </a:lnTo>
                  <a:lnTo>
                    <a:pt x="472" y="20454"/>
                  </a:lnTo>
                  <a:lnTo>
                    <a:pt x="2009" y="17921"/>
                  </a:lnTo>
                  <a:lnTo>
                    <a:pt x="3596" y="16516"/>
                  </a:lnTo>
                  <a:lnTo>
                    <a:pt x="17759" y="16293"/>
                  </a:lnTo>
                  <a:lnTo>
                    <a:pt x="17983" y="15932"/>
                  </a:lnTo>
                  <a:lnTo>
                    <a:pt x="19409" y="12518"/>
                  </a:lnTo>
                  <a:lnTo>
                    <a:pt x="20900" y="7990"/>
                  </a:lnTo>
                  <a:lnTo>
                    <a:pt x="21600" y="5358"/>
                  </a:lnTo>
                  <a:lnTo>
                    <a:pt x="11578" y="5358"/>
                  </a:lnTo>
                  <a:lnTo>
                    <a:pt x="10300" y="4932"/>
                  </a:lnTo>
                  <a:lnTo>
                    <a:pt x="8291" y="3124"/>
                  </a:lnTo>
                  <a:lnTo>
                    <a:pt x="6991" y="1026"/>
                  </a:lnTo>
                  <a:lnTo>
                    <a:pt x="528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359941" y="-1"/>
              <a:ext cx="859909" cy="6932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138" y="0"/>
                  </a:moveTo>
                  <a:lnTo>
                    <a:pt x="20503" y="0"/>
                  </a:lnTo>
                  <a:lnTo>
                    <a:pt x="20525" y="124"/>
                  </a:lnTo>
                  <a:lnTo>
                    <a:pt x="20785" y="1915"/>
                  </a:lnTo>
                  <a:lnTo>
                    <a:pt x="20936" y="3633"/>
                  </a:lnTo>
                  <a:lnTo>
                    <a:pt x="20977" y="5278"/>
                  </a:lnTo>
                  <a:lnTo>
                    <a:pt x="20909" y="6848"/>
                  </a:lnTo>
                  <a:lnTo>
                    <a:pt x="20732" y="8343"/>
                  </a:lnTo>
                  <a:lnTo>
                    <a:pt x="20445" y="9761"/>
                  </a:lnTo>
                  <a:lnTo>
                    <a:pt x="20049" y="11103"/>
                  </a:lnTo>
                  <a:lnTo>
                    <a:pt x="19544" y="12367"/>
                  </a:lnTo>
                  <a:lnTo>
                    <a:pt x="18931" y="13553"/>
                  </a:lnTo>
                  <a:lnTo>
                    <a:pt x="18208" y="14659"/>
                  </a:lnTo>
                  <a:lnTo>
                    <a:pt x="17192" y="15890"/>
                  </a:lnTo>
                  <a:lnTo>
                    <a:pt x="16059" y="16969"/>
                  </a:lnTo>
                  <a:lnTo>
                    <a:pt x="14829" y="17907"/>
                  </a:lnTo>
                  <a:lnTo>
                    <a:pt x="13519" y="18713"/>
                  </a:lnTo>
                  <a:lnTo>
                    <a:pt x="12148" y="19396"/>
                  </a:lnTo>
                  <a:lnTo>
                    <a:pt x="10733" y="19967"/>
                  </a:lnTo>
                  <a:lnTo>
                    <a:pt x="9292" y="20434"/>
                  </a:lnTo>
                  <a:lnTo>
                    <a:pt x="7843" y="20807"/>
                  </a:lnTo>
                  <a:lnTo>
                    <a:pt x="6405" y="21095"/>
                  </a:lnTo>
                  <a:lnTo>
                    <a:pt x="4996" y="21308"/>
                  </a:lnTo>
                  <a:lnTo>
                    <a:pt x="3632" y="21456"/>
                  </a:lnTo>
                  <a:lnTo>
                    <a:pt x="2333" y="21548"/>
                  </a:lnTo>
                  <a:lnTo>
                    <a:pt x="1116" y="21592"/>
                  </a:lnTo>
                  <a:lnTo>
                    <a:pt x="0" y="21600"/>
                  </a:lnTo>
                  <a:lnTo>
                    <a:pt x="7826" y="21600"/>
                  </a:lnTo>
                  <a:lnTo>
                    <a:pt x="9706" y="21111"/>
                  </a:lnTo>
                  <a:lnTo>
                    <a:pt x="10940" y="20698"/>
                  </a:lnTo>
                  <a:lnTo>
                    <a:pt x="12170" y="20205"/>
                  </a:lnTo>
                  <a:lnTo>
                    <a:pt x="13380" y="19625"/>
                  </a:lnTo>
                  <a:lnTo>
                    <a:pt x="14559" y="18951"/>
                  </a:lnTo>
                  <a:lnTo>
                    <a:pt x="15691" y="18176"/>
                  </a:lnTo>
                  <a:lnTo>
                    <a:pt x="16762" y="17294"/>
                  </a:lnTo>
                  <a:lnTo>
                    <a:pt x="17760" y="16296"/>
                  </a:lnTo>
                  <a:lnTo>
                    <a:pt x="18669" y="15178"/>
                  </a:lnTo>
                  <a:lnTo>
                    <a:pt x="19366" y="14121"/>
                  </a:lnTo>
                  <a:lnTo>
                    <a:pt x="19970" y="12998"/>
                  </a:lnTo>
                  <a:lnTo>
                    <a:pt x="20478" y="11807"/>
                  </a:lnTo>
                  <a:lnTo>
                    <a:pt x="20892" y="10551"/>
                  </a:lnTo>
                  <a:lnTo>
                    <a:pt x="21212" y="9229"/>
                  </a:lnTo>
                  <a:lnTo>
                    <a:pt x="21436" y="7843"/>
                  </a:lnTo>
                  <a:lnTo>
                    <a:pt x="21565" y="6392"/>
                  </a:lnTo>
                  <a:lnTo>
                    <a:pt x="21600" y="4879"/>
                  </a:lnTo>
                  <a:lnTo>
                    <a:pt x="21539" y="3302"/>
                  </a:lnTo>
                  <a:lnTo>
                    <a:pt x="21383" y="1663"/>
                  </a:lnTo>
                  <a:lnTo>
                    <a:pt x="21138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Google Shape;122;p8"/>
          <p:cNvSpPr/>
          <p:nvPr/>
        </p:nvSpPr>
        <p:spPr>
          <a:xfrm>
            <a:off x="143669" y="201612"/>
            <a:ext cx="747812" cy="4333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0769" y="0"/>
                </a:lnTo>
                <a:lnTo>
                  <a:pt x="20191" y="1679"/>
                </a:lnTo>
                <a:lnTo>
                  <a:pt x="19192" y="3928"/>
                </a:lnTo>
                <a:lnTo>
                  <a:pt x="18051" y="6009"/>
                </a:lnTo>
                <a:lnTo>
                  <a:pt x="16789" y="7927"/>
                </a:lnTo>
                <a:lnTo>
                  <a:pt x="15430" y="9688"/>
                </a:lnTo>
                <a:lnTo>
                  <a:pt x="13995" y="11296"/>
                </a:lnTo>
                <a:lnTo>
                  <a:pt x="12507" y="12758"/>
                </a:lnTo>
                <a:lnTo>
                  <a:pt x="10987" y="14078"/>
                </a:lnTo>
                <a:lnTo>
                  <a:pt x="9459" y="15262"/>
                </a:lnTo>
                <a:lnTo>
                  <a:pt x="7945" y="16316"/>
                </a:lnTo>
                <a:lnTo>
                  <a:pt x="6466" y="17244"/>
                </a:lnTo>
                <a:lnTo>
                  <a:pt x="5045" y="18053"/>
                </a:lnTo>
                <a:lnTo>
                  <a:pt x="3704" y="18747"/>
                </a:lnTo>
                <a:lnTo>
                  <a:pt x="2466" y="19332"/>
                </a:lnTo>
                <a:lnTo>
                  <a:pt x="1353" y="19814"/>
                </a:lnTo>
                <a:lnTo>
                  <a:pt x="0" y="20338"/>
                </a:lnTo>
                <a:lnTo>
                  <a:pt x="0" y="21600"/>
                </a:lnTo>
                <a:lnTo>
                  <a:pt x="2269" y="20706"/>
                </a:lnTo>
                <a:lnTo>
                  <a:pt x="4044" y="19880"/>
                </a:lnTo>
                <a:lnTo>
                  <a:pt x="6024" y="18828"/>
                </a:lnTo>
                <a:lnTo>
                  <a:pt x="8141" y="17535"/>
                </a:lnTo>
                <a:lnTo>
                  <a:pt x="9339" y="16714"/>
                </a:lnTo>
                <a:lnTo>
                  <a:pt x="10582" y="15786"/>
                </a:lnTo>
                <a:lnTo>
                  <a:pt x="11851" y="14746"/>
                </a:lnTo>
                <a:lnTo>
                  <a:pt x="13130" y="13592"/>
                </a:lnTo>
                <a:lnTo>
                  <a:pt x="14401" y="12320"/>
                </a:lnTo>
                <a:lnTo>
                  <a:pt x="15648" y="10927"/>
                </a:lnTo>
                <a:lnTo>
                  <a:pt x="16854" y="9409"/>
                </a:lnTo>
                <a:lnTo>
                  <a:pt x="18001" y="7762"/>
                </a:lnTo>
                <a:lnTo>
                  <a:pt x="19072" y="5983"/>
                </a:lnTo>
                <a:lnTo>
                  <a:pt x="20051" y="4069"/>
                </a:lnTo>
                <a:lnTo>
                  <a:pt x="20919" y="2016"/>
                </a:lnTo>
                <a:lnTo>
                  <a:pt x="216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8"/>
          <p:cNvSpPr/>
          <p:nvPr/>
        </p:nvSpPr>
        <p:spPr>
          <a:xfrm>
            <a:off x="143669" y="201615"/>
            <a:ext cx="524514" cy="3251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0249" y="0"/>
                </a:lnTo>
                <a:lnTo>
                  <a:pt x="19823" y="779"/>
                </a:lnTo>
                <a:lnTo>
                  <a:pt x="18312" y="3158"/>
                </a:lnTo>
                <a:lnTo>
                  <a:pt x="16696" y="5391"/>
                </a:lnTo>
                <a:lnTo>
                  <a:pt x="14995" y="7482"/>
                </a:lnTo>
                <a:lnTo>
                  <a:pt x="13231" y="9432"/>
                </a:lnTo>
                <a:lnTo>
                  <a:pt x="11425" y="11242"/>
                </a:lnTo>
                <a:lnTo>
                  <a:pt x="9600" y="12915"/>
                </a:lnTo>
                <a:lnTo>
                  <a:pt x="7776" y="14453"/>
                </a:lnTo>
                <a:lnTo>
                  <a:pt x="5975" y="15856"/>
                </a:lnTo>
                <a:lnTo>
                  <a:pt x="4219" y="17128"/>
                </a:lnTo>
                <a:lnTo>
                  <a:pt x="2529" y="18269"/>
                </a:lnTo>
                <a:lnTo>
                  <a:pt x="927" y="19283"/>
                </a:lnTo>
                <a:lnTo>
                  <a:pt x="0" y="19833"/>
                </a:lnTo>
                <a:lnTo>
                  <a:pt x="0" y="21600"/>
                </a:lnTo>
                <a:lnTo>
                  <a:pt x="2614" y="20015"/>
                </a:lnTo>
                <a:lnTo>
                  <a:pt x="4946" y="18445"/>
                </a:lnTo>
                <a:lnTo>
                  <a:pt x="7390" y="16631"/>
                </a:lnTo>
                <a:lnTo>
                  <a:pt x="9033" y="15301"/>
                </a:lnTo>
                <a:lnTo>
                  <a:pt x="10731" y="13820"/>
                </a:lnTo>
                <a:lnTo>
                  <a:pt x="12459" y="12185"/>
                </a:lnTo>
                <a:lnTo>
                  <a:pt x="14192" y="10397"/>
                </a:lnTo>
                <a:lnTo>
                  <a:pt x="15907" y="8453"/>
                </a:lnTo>
                <a:lnTo>
                  <a:pt x="17578" y="6354"/>
                </a:lnTo>
                <a:lnTo>
                  <a:pt x="19181" y="4096"/>
                </a:lnTo>
                <a:lnTo>
                  <a:pt x="20691" y="1680"/>
                </a:lnTo>
                <a:lnTo>
                  <a:pt x="216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8"/>
          <p:cNvSpPr/>
          <p:nvPr/>
        </p:nvSpPr>
        <p:spPr>
          <a:xfrm>
            <a:off x="0" y="841437"/>
            <a:ext cx="4859338" cy="5121150"/>
          </a:xfrm>
          <a:prstGeom prst="rect">
            <a:avLst/>
          </a:pr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8"/>
          <p:cNvSpPr/>
          <p:nvPr/>
        </p:nvSpPr>
        <p:spPr>
          <a:xfrm>
            <a:off x="-2" y="5949885"/>
            <a:ext cx="4860002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8"/>
          <p:cNvSpPr/>
          <p:nvPr/>
        </p:nvSpPr>
        <p:spPr>
          <a:xfrm>
            <a:off x="0" y="828742"/>
            <a:ext cx="4860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8"/>
          <p:cNvSpPr txBox="1"/>
          <p:nvPr/>
        </p:nvSpPr>
        <p:spPr>
          <a:xfrm>
            <a:off x="991184" y="5249683"/>
            <a:ext cx="2934542" cy="393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buClr>
                <a:srgbClr val="FFFFFF"/>
              </a:buClr>
              <a:buSzPts val="1400"/>
            </a:pPr>
            <a:r>
              <a:rPr lang="nl-NL" sz="1317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Ontwerp een animatiescène met muziek en dansbewegingen.</a:t>
            </a:r>
          </a:p>
        </p:txBody>
      </p:sp>
      <p:sp>
        <p:nvSpPr>
          <p:cNvPr id="128" name="Google Shape;128;p8"/>
          <p:cNvSpPr/>
          <p:nvPr/>
        </p:nvSpPr>
        <p:spPr>
          <a:xfrm>
            <a:off x="491410" y="2070408"/>
            <a:ext cx="1854189" cy="139322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8"/>
          <p:cNvSpPr/>
          <p:nvPr/>
        </p:nvSpPr>
        <p:spPr>
          <a:xfrm>
            <a:off x="491409" y="2066637"/>
            <a:ext cx="1854201" cy="139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3" y="0"/>
                </a:moveTo>
                <a:lnTo>
                  <a:pt x="837" y="41"/>
                </a:lnTo>
                <a:lnTo>
                  <a:pt x="248" y="330"/>
                </a:lnTo>
                <a:lnTo>
                  <a:pt x="31" y="1113"/>
                </a:lnTo>
                <a:lnTo>
                  <a:pt x="0" y="2638"/>
                </a:lnTo>
                <a:lnTo>
                  <a:pt x="0" y="18962"/>
                </a:lnTo>
                <a:lnTo>
                  <a:pt x="31" y="20487"/>
                </a:lnTo>
                <a:lnTo>
                  <a:pt x="248" y="21270"/>
                </a:lnTo>
                <a:lnTo>
                  <a:pt x="837" y="21559"/>
                </a:lnTo>
                <a:lnTo>
                  <a:pt x="1983" y="21600"/>
                </a:lnTo>
                <a:lnTo>
                  <a:pt x="19617" y="21600"/>
                </a:lnTo>
                <a:lnTo>
                  <a:pt x="20763" y="21559"/>
                </a:lnTo>
                <a:lnTo>
                  <a:pt x="21352" y="21270"/>
                </a:lnTo>
                <a:lnTo>
                  <a:pt x="21569" y="20487"/>
                </a:lnTo>
                <a:lnTo>
                  <a:pt x="21600" y="18962"/>
                </a:lnTo>
                <a:lnTo>
                  <a:pt x="21600" y="2638"/>
                </a:lnTo>
                <a:lnTo>
                  <a:pt x="21569" y="1113"/>
                </a:lnTo>
                <a:lnTo>
                  <a:pt x="21352" y="330"/>
                </a:lnTo>
                <a:lnTo>
                  <a:pt x="20763" y="41"/>
                </a:lnTo>
                <a:lnTo>
                  <a:pt x="19617" y="0"/>
                </a:lnTo>
                <a:lnTo>
                  <a:pt x="1983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8"/>
          <p:cNvSpPr/>
          <p:nvPr/>
        </p:nvSpPr>
        <p:spPr>
          <a:xfrm>
            <a:off x="491410" y="3609034"/>
            <a:ext cx="1854189" cy="139597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8"/>
          <p:cNvSpPr/>
          <p:nvPr/>
        </p:nvSpPr>
        <p:spPr>
          <a:xfrm>
            <a:off x="491409" y="3608009"/>
            <a:ext cx="1854201" cy="139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3" y="0"/>
                </a:moveTo>
                <a:lnTo>
                  <a:pt x="837" y="41"/>
                </a:lnTo>
                <a:lnTo>
                  <a:pt x="248" y="330"/>
                </a:lnTo>
                <a:lnTo>
                  <a:pt x="31" y="1113"/>
                </a:lnTo>
                <a:lnTo>
                  <a:pt x="0" y="2638"/>
                </a:lnTo>
                <a:lnTo>
                  <a:pt x="0" y="18962"/>
                </a:lnTo>
                <a:lnTo>
                  <a:pt x="31" y="20487"/>
                </a:lnTo>
                <a:lnTo>
                  <a:pt x="248" y="21270"/>
                </a:lnTo>
                <a:lnTo>
                  <a:pt x="837" y="21559"/>
                </a:lnTo>
                <a:lnTo>
                  <a:pt x="1983" y="21600"/>
                </a:lnTo>
                <a:lnTo>
                  <a:pt x="19617" y="21600"/>
                </a:lnTo>
                <a:lnTo>
                  <a:pt x="20763" y="21559"/>
                </a:lnTo>
                <a:lnTo>
                  <a:pt x="21352" y="21270"/>
                </a:lnTo>
                <a:lnTo>
                  <a:pt x="21569" y="20487"/>
                </a:lnTo>
                <a:lnTo>
                  <a:pt x="21600" y="18962"/>
                </a:lnTo>
                <a:lnTo>
                  <a:pt x="21600" y="2638"/>
                </a:lnTo>
                <a:lnTo>
                  <a:pt x="21569" y="1113"/>
                </a:lnTo>
                <a:lnTo>
                  <a:pt x="21352" y="330"/>
                </a:lnTo>
                <a:lnTo>
                  <a:pt x="20763" y="41"/>
                </a:lnTo>
                <a:lnTo>
                  <a:pt x="19617" y="0"/>
                </a:lnTo>
                <a:lnTo>
                  <a:pt x="1983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8"/>
          <p:cNvSpPr/>
          <p:nvPr/>
        </p:nvSpPr>
        <p:spPr>
          <a:xfrm>
            <a:off x="2513733" y="3608010"/>
            <a:ext cx="1854201" cy="139700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8"/>
          <p:cNvSpPr/>
          <p:nvPr/>
        </p:nvSpPr>
        <p:spPr>
          <a:xfrm>
            <a:off x="2513738" y="3608011"/>
            <a:ext cx="1854201" cy="139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3" y="0"/>
                </a:moveTo>
                <a:lnTo>
                  <a:pt x="837" y="41"/>
                </a:lnTo>
                <a:lnTo>
                  <a:pt x="248" y="330"/>
                </a:lnTo>
                <a:lnTo>
                  <a:pt x="31" y="1113"/>
                </a:lnTo>
                <a:lnTo>
                  <a:pt x="0" y="2638"/>
                </a:lnTo>
                <a:lnTo>
                  <a:pt x="0" y="18962"/>
                </a:lnTo>
                <a:lnTo>
                  <a:pt x="31" y="20487"/>
                </a:lnTo>
                <a:lnTo>
                  <a:pt x="248" y="21270"/>
                </a:lnTo>
                <a:lnTo>
                  <a:pt x="837" y="21559"/>
                </a:lnTo>
                <a:lnTo>
                  <a:pt x="1983" y="21600"/>
                </a:lnTo>
                <a:lnTo>
                  <a:pt x="19617" y="21600"/>
                </a:lnTo>
                <a:lnTo>
                  <a:pt x="20763" y="21559"/>
                </a:lnTo>
                <a:lnTo>
                  <a:pt x="21352" y="21270"/>
                </a:lnTo>
                <a:lnTo>
                  <a:pt x="21569" y="20487"/>
                </a:lnTo>
                <a:lnTo>
                  <a:pt x="21600" y="18962"/>
                </a:lnTo>
                <a:lnTo>
                  <a:pt x="21600" y="2638"/>
                </a:lnTo>
                <a:lnTo>
                  <a:pt x="21569" y="1113"/>
                </a:lnTo>
                <a:lnTo>
                  <a:pt x="21352" y="330"/>
                </a:lnTo>
                <a:lnTo>
                  <a:pt x="20763" y="41"/>
                </a:lnTo>
                <a:lnTo>
                  <a:pt x="19617" y="0"/>
                </a:lnTo>
                <a:lnTo>
                  <a:pt x="1983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8"/>
          <p:cNvSpPr/>
          <p:nvPr/>
        </p:nvSpPr>
        <p:spPr>
          <a:xfrm>
            <a:off x="2513733" y="2066899"/>
            <a:ext cx="1854201" cy="139571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8"/>
          <p:cNvSpPr/>
          <p:nvPr/>
        </p:nvSpPr>
        <p:spPr>
          <a:xfrm>
            <a:off x="2513738" y="2066637"/>
            <a:ext cx="1854201" cy="1397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3" y="0"/>
                </a:moveTo>
                <a:lnTo>
                  <a:pt x="837" y="41"/>
                </a:lnTo>
                <a:lnTo>
                  <a:pt x="248" y="330"/>
                </a:lnTo>
                <a:lnTo>
                  <a:pt x="31" y="1113"/>
                </a:lnTo>
                <a:lnTo>
                  <a:pt x="0" y="2638"/>
                </a:lnTo>
                <a:lnTo>
                  <a:pt x="0" y="18962"/>
                </a:lnTo>
                <a:lnTo>
                  <a:pt x="31" y="20487"/>
                </a:lnTo>
                <a:lnTo>
                  <a:pt x="248" y="21270"/>
                </a:lnTo>
                <a:lnTo>
                  <a:pt x="837" y="21559"/>
                </a:lnTo>
                <a:lnTo>
                  <a:pt x="1983" y="21600"/>
                </a:lnTo>
                <a:lnTo>
                  <a:pt x="19617" y="21600"/>
                </a:lnTo>
                <a:lnTo>
                  <a:pt x="20763" y="21559"/>
                </a:lnTo>
                <a:lnTo>
                  <a:pt x="21352" y="21270"/>
                </a:lnTo>
                <a:lnTo>
                  <a:pt x="21569" y="20487"/>
                </a:lnTo>
                <a:lnTo>
                  <a:pt x="21600" y="18962"/>
                </a:lnTo>
                <a:lnTo>
                  <a:pt x="21600" y="2638"/>
                </a:lnTo>
                <a:lnTo>
                  <a:pt x="21569" y="1113"/>
                </a:lnTo>
                <a:lnTo>
                  <a:pt x="21352" y="330"/>
                </a:lnTo>
                <a:lnTo>
                  <a:pt x="20763" y="41"/>
                </a:lnTo>
                <a:lnTo>
                  <a:pt x="19617" y="0"/>
                </a:lnTo>
                <a:lnTo>
                  <a:pt x="1983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8"/>
          <p:cNvSpPr/>
          <p:nvPr/>
        </p:nvSpPr>
        <p:spPr>
          <a:xfrm>
            <a:off x="2082168" y="6091701"/>
            <a:ext cx="694903" cy="2594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8"/>
          <p:cNvSpPr txBox="1"/>
          <p:nvPr/>
        </p:nvSpPr>
        <p:spPr>
          <a:xfrm>
            <a:off x="600872" y="6129337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138" name="Google Shape;138;p8"/>
          <p:cNvSpPr txBox="1"/>
          <p:nvPr/>
        </p:nvSpPr>
        <p:spPr>
          <a:xfrm>
            <a:off x="3236292" y="6138865"/>
            <a:ext cx="1026256" cy="174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van 9</a:t>
            </a:r>
            <a:endParaRPr dirty="0"/>
          </a:p>
        </p:txBody>
      </p:sp>
      <p:sp>
        <p:nvSpPr>
          <p:cNvPr id="139" name="Google Shape;139;p8"/>
          <p:cNvSpPr txBox="1">
            <a:spLocks noGrp="1"/>
          </p:cNvSpPr>
          <p:nvPr>
            <p:ph type="title"/>
          </p:nvPr>
        </p:nvSpPr>
        <p:spPr>
          <a:xfrm>
            <a:off x="143667" y="1028272"/>
            <a:ext cx="4572004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4000"/>
              </a:lnSpc>
              <a:buSzPts val="2800"/>
            </a:pPr>
            <a:r>
              <a:rPr lang="en-US" sz="2400" dirty="0"/>
              <a:t>Laten we </a:t>
            </a:r>
            <a:r>
              <a:rPr lang="en-US" sz="2400" dirty="0" err="1"/>
              <a:t>gaan</a:t>
            </a:r>
            <a:r>
              <a:rPr lang="en-US" sz="2400" dirty="0"/>
              <a:t> </a:t>
            </a:r>
            <a:r>
              <a:rPr lang="en-US" sz="2400" dirty="0" err="1"/>
              <a:t>dansen</a:t>
            </a:r>
            <a:br>
              <a:rPr lang="en-US" sz="2400" dirty="0"/>
            </a:br>
            <a:r>
              <a:rPr lang="en-US" sz="2400" dirty="0" err="1"/>
              <a:t>Kaarten</a:t>
            </a:r>
            <a:endParaRPr sz="2400" dirty="0"/>
          </a:p>
        </p:txBody>
      </p:sp>
      <p:sp>
        <p:nvSpPr>
          <p:cNvPr id="140" name="Tekstvak 58">
            <a:extLst>
              <a:ext uri="{FF2B5EF4-FFF2-40B4-BE49-F238E27FC236}">
                <a16:creationId xmlns:a16="http://schemas.microsoft.com/office/drawing/2014/main" id="{D1730A8D-7C72-4E80-8416-BBC96DB7DFA1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F26882"/>
                </a:solidFill>
              </a:rPr>
              <a:t>yyyymmdd</a:t>
            </a:r>
            <a:endParaRPr lang="en-US" sz="600" dirty="0">
              <a:solidFill>
                <a:srgbClr val="F2688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7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5" name="Google Shape;555;p17"/>
          <p:cNvGrpSpPr/>
          <p:nvPr/>
        </p:nvGrpSpPr>
        <p:grpSpPr>
          <a:xfrm>
            <a:off x="3649252" y="450073"/>
            <a:ext cx="959067" cy="666801"/>
            <a:chOff x="0" y="0"/>
            <a:chExt cx="959066" cy="666800"/>
          </a:xfrm>
        </p:grpSpPr>
        <p:sp>
          <p:nvSpPr>
            <p:cNvPr id="556" name="Google Shape;556;p17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17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17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17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17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17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2" name="Google Shape;562;p17"/>
          <p:cNvSpPr/>
          <p:nvPr/>
        </p:nvSpPr>
        <p:spPr>
          <a:xfrm>
            <a:off x="3360290" y="716683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17"/>
          <p:cNvSpPr/>
          <p:nvPr/>
        </p:nvSpPr>
        <p:spPr>
          <a:xfrm>
            <a:off x="4398941" y="263745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17"/>
          <p:cNvSpPr/>
          <p:nvPr/>
        </p:nvSpPr>
        <p:spPr>
          <a:xfrm>
            <a:off x="2941817" y="663435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17"/>
          <p:cNvSpPr/>
          <p:nvPr/>
        </p:nvSpPr>
        <p:spPr>
          <a:xfrm>
            <a:off x="3819111" y="728433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17"/>
          <p:cNvSpPr/>
          <p:nvPr/>
        </p:nvSpPr>
        <p:spPr>
          <a:xfrm>
            <a:off x="4289097" y="839883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17"/>
          <p:cNvSpPr/>
          <p:nvPr/>
        </p:nvSpPr>
        <p:spPr>
          <a:xfrm>
            <a:off x="0" y="1128713"/>
            <a:ext cx="4859338" cy="129545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17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17"/>
          <p:cNvSpPr/>
          <p:nvPr/>
        </p:nvSpPr>
        <p:spPr>
          <a:xfrm>
            <a:off x="0" y="2424164"/>
            <a:ext cx="4859338" cy="3365451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17"/>
          <p:cNvSpPr/>
          <p:nvPr/>
        </p:nvSpPr>
        <p:spPr>
          <a:xfrm>
            <a:off x="0" y="2411465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17"/>
          <p:cNvSpPr/>
          <p:nvPr/>
        </p:nvSpPr>
        <p:spPr>
          <a:xfrm>
            <a:off x="0" y="5789611"/>
            <a:ext cx="4859338" cy="1011341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17"/>
          <p:cNvSpPr/>
          <p:nvPr/>
        </p:nvSpPr>
        <p:spPr>
          <a:xfrm>
            <a:off x="0" y="57769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17"/>
          <p:cNvSpPr txBox="1">
            <a:spLocks noGrp="1"/>
          </p:cNvSpPr>
          <p:nvPr>
            <p:ph type="title"/>
          </p:nvPr>
        </p:nvSpPr>
        <p:spPr>
          <a:xfrm>
            <a:off x="359570" y="399697"/>
            <a:ext cx="4356100" cy="612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nl-NL" sz="2400" dirty="0"/>
              <a:t>Om de beurt</a:t>
            </a:r>
            <a:endParaRPr sz="2400" dirty="0"/>
          </a:p>
          <a:p>
            <a:pPr indent="12700">
              <a:spcBef>
                <a:spcPts val="100"/>
              </a:spcBef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574" name="Google Shape;574;p17"/>
          <p:cNvSpPr txBox="1"/>
          <p:nvPr/>
        </p:nvSpPr>
        <p:spPr>
          <a:xfrm>
            <a:off x="1822592" y="1237323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00A1CB"/>
              </a:buClr>
              <a:buSzPts val="1400"/>
            </a:pPr>
            <a:r>
              <a:rPr lang="en-US" sz="1317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dirty="0"/>
          </a:p>
        </p:txBody>
      </p:sp>
      <p:sp>
        <p:nvSpPr>
          <p:cNvPr id="575" name="Google Shape;575;p17"/>
          <p:cNvSpPr txBox="1"/>
          <p:nvPr/>
        </p:nvSpPr>
        <p:spPr>
          <a:xfrm>
            <a:off x="143673" y="2539072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317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dirty="0"/>
          </a:p>
        </p:txBody>
      </p:sp>
      <p:sp>
        <p:nvSpPr>
          <p:cNvPr id="576" name="Google Shape;576;p17"/>
          <p:cNvSpPr/>
          <p:nvPr/>
        </p:nvSpPr>
        <p:spPr>
          <a:xfrm>
            <a:off x="1709366" y="2820987"/>
            <a:ext cx="1376097" cy="152857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17"/>
          <p:cNvSpPr/>
          <p:nvPr/>
        </p:nvSpPr>
        <p:spPr>
          <a:xfrm>
            <a:off x="1703109" y="4502666"/>
            <a:ext cx="1330691" cy="112114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17"/>
          <p:cNvSpPr txBox="1"/>
          <p:nvPr/>
        </p:nvSpPr>
        <p:spPr>
          <a:xfrm>
            <a:off x="3245906" y="4128286"/>
            <a:ext cx="1469764" cy="148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Zend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bericht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579" name="Google Shape;579;p17"/>
          <p:cNvSpPr txBox="1"/>
          <p:nvPr/>
        </p:nvSpPr>
        <p:spPr>
          <a:xfrm>
            <a:off x="3245905" y="4612337"/>
            <a:ext cx="1171576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Vertel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deze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danser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wat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doen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wanneer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hij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het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bericht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ontvangt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580" name="Google Shape;580;p17"/>
          <p:cNvSpPr txBox="1"/>
          <p:nvPr/>
        </p:nvSpPr>
        <p:spPr>
          <a:xfrm>
            <a:off x="803258" y="1982151"/>
            <a:ext cx="134112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twee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dansers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uit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Dans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categorie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583" name="Google Shape;583;p17"/>
          <p:cNvSpPr/>
          <p:nvPr/>
        </p:nvSpPr>
        <p:spPr>
          <a:xfrm>
            <a:off x="3384075" y="1528325"/>
            <a:ext cx="712471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17"/>
          <p:cNvSpPr/>
          <p:nvPr/>
        </p:nvSpPr>
        <p:spPr>
          <a:xfrm>
            <a:off x="3500840" y="1566426"/>
            <a:ext cx="478938" cy="5331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17"/>
          <p:cNvSpPr/>
          <p:nvPr/>
        </p:nvSpPr>
        <p:spPr>
          <a:xfrm>
            <a:off x="3384075" y="1528325"/>
            <a:ext cx="712471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17"/>
          <p:cNvSpPr txBox="1"/>
          <p:nvPr/>
        </p:nvSpPr>
        <p:spPr>
          <a:xfrm>
            <a:off x="3508724" y="2076481"/>
            <a:ext cx="46482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Champ99</a:t>
            </a:r>
            <a:endParaRPr/>
          </a:p>
        </p:txBody>
      </p:sp>
      <p:sp>
        <p:nvSpPr>
          <p:cNvPr id="587" name="Google Shape;587;p17"/>
          <p:cNvSpPr/>
          <p:nvPr/>
        </p:nvSpPr>
        <p:spPr>
          <a:xfrm>
            <a:off x="2469672" y="1528325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17"/>
          <p:cNvSpPr/>
          <p:nvPr/>
        </p:nvSpPr>
        <p:spPr>
          <a:xfrm>
            <a:off x="2755962" y="1566429"/>
            <a:ext cx="139889" cy="51489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17"/>
          <p:cNvSpPr/>
          <p:nvPr/>
        </p:nvSpPr>
        <p:spPr>
          <a:xfrm>
            <a:off x="2469672" y="1528325"/>
            <a:ext cx="712472" cy="712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17"/>
          <p:cNvSpPr txBox="1"/>
          <p:nvPr/>
        </p:nvSpPr>
        <p:spPr>
          <a:xfrm>
            <a:off x="2528721" y="2076481"/>
            <a:ext cx="59563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Anina Dance</a:t>
            </a:r>
            <a:endParaRPr/>
          </a:p>
        </p:txBody>
      </p:sp>
      <p:sp>
        <p:nvSpPr>
          <p:cNvPr id="591" name="Google Shape;591;p17"/>
          <p:cNvSpPr/>
          <p:nvPr/>
        </p:nvSpPr>
        <p:spPr>
          <a:xfrm>
            <a:off x="823870" y="4569781"/>
            <a:ext cx="492481" cy="4837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58" y="0"/>
                </a:moveTo>
                <a:lnTo>
                  <a:pt x="3342" y="0"/>
                </a:lnTo>
                <a:lnTo>
                  <a:pt x="1410" y="53"/>
                </a:lnTo>
                <a:lnTo>
                  <a:pt x="418" y="425"/>
                </a:lnTo>
                <a:lnTo>
                  <a:pt x="52" y="1435"/>
                </a:lnTo>
                <a:lnTo>
                  <a:pt x="0" y="3403"/>
                </a:lnTo>
                <a:lnTo>
                  <a:pt x="0" y="18197"/>
                </a:lnTo>
                <a:lnTo>
                  <a:pt x="52" y="20165"/>
                </a:lnTo>
                <a:lnTo>
                  <a:pt x="418" y="21175"/>
                </a:lnTo>
                <a:lnTo>
                  <a:pt x="1410" y="21547"/>
                </a:lnTo>
                <a:lnTo>
                  <a:pt x="3342" y="21600"/>
                </a:lnTo>
                <a:lnTo>
                  <a:pt x="18258" y="21600"/>
                </a:lnTo>
                <a:lnTo>
                  <a:pt x="20190" y="21547"/>
                </a:lnTo>
                <a:lnTo>
                  <a:pt x="21182" y="21175"/>
                </a:lnTo>
                <a:lnTo>
                  <a:pt x="21548" y="20165"/>
                </a:lnTo>
                <a:lnTo>
                  <a:pt x="21600" y="18197"/>
                </a:lnTo>
                <a:lnTo>
                  <a:pt x="21600" y="3403"/>
                </a:lnTo>
                <a:lnTo>
                  <a:pt x="21548" y="1435"/>
                </a:lnTo>
                <a:lnTo>
                  <a:pt x="21182" y="425"/>
                </a:lnTo>
                <a:lnTo>
                  <a:pt x="20190" y="53"/>
                </a:lnTo>
                <a:lnTo>
                  <a:pt x="182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17"/>
          <p:cNvSpPr/>
          <p:nvPr/>
        </p:nvSpPr>
        <p:spPr>
          <a:xfrm>
            <a:off x="905950" y="4590780"/>
            <a:ext cx="328317" cy="36550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17"/>
          <p:cNvSpPr/>
          <p:nvPr/>
        </p:nvSpPr>
        <p:spPr>
          <a:xfrm>
            <a:off x="823870" y="4569781"/>
            <a:ext cx="492481" cy="4837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42" y="0"/>
                </a:moveTo>
                <a:lnTo>
                  <a:pt x="1410" y="53"/>
                </a:lnTo>
                <a:lnTo>
                  <a:pt x="418" y="425"/>
                </a:lnTo>
                <a:lnTo>
                  <a:pt x="52" y="1435"/>
                </a:lnTo>
                <a:lnTo>
                  <a:pt x="0" y="3403"/>
                </a:lnTo>
                <a:lnTo>
                  <a:pt x="0" y="18197"/>
                </a:lnTo>
                <a:lnTo>
                  <a:pt x="52" y="20165"/>
                </a:lnTo>
                <a:lnTo>
                  <a:pt x="418" y="21175"/>
                </a:lnTo>
                <a:lnTo>
                  <a:pt x="1410" y="21547"/>
                </a:lnTo>
                <a:lnTo>
                  <a:pt x="3342" y="21600"/>
                </a:lnTo>
                <a:lnTo>
                  <a:pt x="18258" y="21600"/>
                </a:lnTo>
                <a:lnTo>
                  <a:pt x="20190" y="21547"/>
                </a:lnTo>
                <a:lnTo>
                  <a:pt x="21182" y="21175"/>
                </a:lnTo>
                <a:lnTo>
                  <a:pt x="21548" y="20165"/>
                </a:lnTo>
                <a:lnTo>
                  <a:pt x="21600" y="18197"/>
                </a:lnTo>
                <a:lnTo>
                  <a:pt x="21600" y="3403"/>
                </a:lnTo>
                <a:lnTo>
                  <a:pt x="21548" y="1435"/>
                </a:lnTo>
                <a:lnTo>
                  <a:pt x="21182" y="425"/>
                </a:lnTo>
                <a:lnTo>
                  <a:pt x="20190" y="53"/>
                </a:lnTo>
                <a:lnTo>
                  <a:pt x="18258" y="0"/>
                </a:lnTo>
                <a:lnTo>
                  <a:pt x="334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17"/>
          <p:cNvSpPr txBox="1"/>
          <p:nvPr/>
        </p:nvSpPr>
        <p:spPr>
          <a:xfrm>
            <a:off x="893216" y="4925273"/>
            <a:ext cx="35496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Champ99</a:t>
            </a:r>
            <a:endParaRPr/>
          </a:p>
        </p:txBody>
      </p:sp>
      <p:cxnSp>
        <p:nvCxnSpPr>
          <p:cNvPr id="595" name="Google Shape;595;p17"/>
          <p:cNvCxnSpPr/>
          <p:nvPr/>
        </p:nvCxnSpPr>
        <p:spPr>
          <a:xfrm>
            <a:off x="2565557" y="4195762"/>
            <a:ext cx="657862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6" name="Google Shape;596;p17"/>
          <p:cNvCxnSpPr/>
          <p:nvPr/>
        </p:nvCxnSpPr>
        <p:spPr>
          <a:xfrm>
            <a:off x="2573183" y="4688523"/>
            <a:ext cx="6578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7" name="Google Shape;597;p17"/>
          <p:cNvSpPr txBox="1"/>
          <p:nvPr/>
        </p:nvSpPr>
        <p:spPr>
          <a:xfrm>
            <a:off x="129380" y="6080538"/>
            <a:ext cx="2651472" cy="419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spcBef>
                <a:spcPts val="500"/>
              </a:spcBef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groene vlag om te starten</a:t>
            </a:r>
            <a:endParaRPr dirty="0"/>
          </a:p>
        </p:txBody>
      </p:sp>
      <p:sp>
        <p:nvSpPr>
          <p:cNvPr id="598" name="Google Shape;598;p17"/>
          <p:cNvSpPr/>
          <p:nvPr/>
        </p:nvSpPr>
        <p:spPr>
          <a:xfrm>
            <a:off x="3003459" y="6097587"/>
            <a:ext cx="469386" cy="26517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17"/>
          <p:cNvSpPr/>
          <p:nvPr/>
        </p:nvSpPr>
        <p:spPr>
          <a:xfrm>
            <a:off x="3003463" y="6097586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0" name="Google Shape;600;p17"/>
          <p:cNvCxnSpPr/>
          <p:nvPr/>
        </p:nvCxnSpPr>
        <p:spPr>
          <a:xfrm>
            <a:off x="2795808" y="6230179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1" name="Google Shape;601;p17"/>
          <p:cNvSpPr/>
          <p:nvPr/>
        </p:nvSpPr>
        <p:spPr>
          <a:xfrm>
            <a:off x="823870" y="2900172"/>
            <a:ext cx="492481" cy="48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58" y="0"/>
                </a:moveTo>
                <a:lnTo>
                  <a:pt x="3342" y="0"/>
                </a:lnTo>
                <a:lnTo>
                  <a:pt x="1410" y="53"/>
                </a:lnTo>
                <a:lnTo>
                  <a:pt x="418" y="423"/>
                </a:lnTo>
                <a:lnTo>
                  <a:pt x="52" y="1429"/>
                </a:lnTo>
                <a:lnTo>
                  <a:pt x="0" y="3388"/>
                </a:lnTo>
                <a:lnTo>
                  <a:pt x="0" y="18212"/>
                </a:lnTo>
                <a:lnTo>
                  <a:pt x="52" y="20171"/>
                </a:lnTo>
                <a:lnTo>
                  <a:pt x="418" y="21177"/>
                </a:lnTo>
                <a:lnTo>
                  <a:pt x="1410" y="21547"/>
                </a:lnTo>
                <a:lnTo>
                  <a:pt x="3342" y="21600"/>
                </a:lnTo>
                <a:lnTo>
                  <a:pt x="18258" y="21600"/>
                </a:lnTo>
                <a:lnTo>
                  <a:pt x="20190" y="21547"/>
                </a:lnTo>
                <a:lnTo>
                  <a:pt x="21182" y="21177"/>
                </a:lnTo>
                <a:lnTo>
                  <a:pt x="21548" y="20171"/>
                </a:lnTo>
                <a:lnTo>
                  <a:pt x="21600" y="18212"/>
                </a:lnTo>
                <a:lnTo>
                  <a:pt x="21600" y="3388"/>
                </a:lnTo>
                <a:lnTo>
                  <a:pt x="21548" y="1429"/>
                </a:lnTo>
                <a:lnTo>
                  <a:pt x="21182" y="423"/>
                </a:lnTo>
                <a:lnTo>
                  <a:pt x="20190" y="53"/>
                </a:lnTo>
                <a:lnTo>
                  <a:pt x="182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17"/>
          <p:cNvSpPr/>
          <p:nvPr/>
        </p:nvSpPr>
        <p:spPr>
          <a:xfrm>
            <a:off x="1021721" y="2925568"/>
            <a:ext cx="96762" cy="35616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17"/>
          <p:cNvSpPr/>
          <p:nvPr/>
        </p:nvSpPr>
        <p:spPr>
          <a:xfrm>
            <a:off x="823870" y="2900172"/>
            <a:ext cx="492481" cy="48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42" y="0"/>
                </a:moveTo>
                <a:lnTo>
                  <a:pt x="1410" y="53"/>
                </a:lnTo>
                <a:lnTo>
                  <a:pt x="418" y="423"/>
                </a:lnTo>
                <a:lnTo>
                  <a:pt x="52" y="1429"/>
                </a:lnTo>
                <a:lnTo>
                  <a:pt x="0" y="3388"/>
                </a:lnTo>
                <a:lnTo>
                  <a:pt x="0" y="18212"/>
                </a:lnTo>
                <a:lnTo>
                  <a:pt x="52" y="20171"/>
                </a:lnTo>
                <a:lnTo>
                  <a:pt x="418" y="21177"/>
                </a:lnTo>
                <a:lnTo>
                  <a:pt x="1410" y="21547"/>
                </a:lnTo>
                <a:lnTo>
                  <a:pt x="3342" y="21600"/>
                </a:lnTo>
                <a:lnTo>
                  <a:pt x="18258" y="21600"/>
                </a:lnTo>
                <a:lnTo>
                  <a:pt x="20190" y="21547"/>
                </a:lnTo>
                <a:lnTo>
                  <a:pt x="21182" y="21177"/>
                </a:lnTo>
                <a:lnTo>
                  <a:pt x="21548" y="20171"/>
                </a:lnTo>
                <a:lnTo>
                  <a:pt x="21600" y="18212"/>
                </a:lnTo>
                <a:lnTo>
                  <a:pt x="21600" y="3388"/>
                </a:lnTo>
                <a:lnTo>
                  <a:pt x="21548" y="1429"/>
                </a:lnTo>
                <a:lnTo>
                  <a:pt x="21182" y="423"/>
                </a:lnTo>
                <a:lnTo>
                  <a:pt x="20190" y="53"/>
                </a:lnTo>
                <a:lnTo>
                  <a:pt x="18258" y="0"/>
                </a:lnTo>
                <a:lnTo>
                  <a:pt x="334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17"/>
          <p:cNvSpPr txBox="1"/>
          <p:nvPr/>
        </p:nvSpPr>
        <p:spPr>
          <a:xfrm>
            <a:off x="844012" y="3257412"/>
            <a:ext cx="452757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Anina Dance</a:t>
            </a:r>
            <a:endParaRPr/>
          </a:p>
        </p:txBody>
      </p:sp>
      <p:sp>
        <p:nvSpPr>
          <p:cNvPr id="53" name="Google Shape;860;p23">
            <a:extLst>
              <a:ext uri="{FF2B5EF4-FFF2-40B4-BE49-F238E27FC236}">
                <a16:creationId xmlns:a16="http://schemas.microsoft.com/office/drawing/2014/main" id="{7AA19ED6-F73A-5447-9E1C-FF30BA0A736D}"/>
              </a:ext>
            </a:extLst>
          </p:cNvPr>
          <p:cNvSpPr txBox="1"/>
          <p:nvPr/>
        </p:nvSpPr>
        <p:spPr>
          <a:xfrm>
            <a:off x="143669" y="5881733"/>
            <a:ext cx="4572000" cy="23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en-US" sz="1317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C4F5BEE-EA7C-4BE9-A18C-92C7D1A62999}"/>
              </a:ext>
            </a:extLst>
          </p:cNvPr>
          <p:cNvGrpSpPr/>
          <p:nvPr/>
        </p:nvGrpSpPr>
        <p:grpSpPr>
          <a:xfrm>
            <a:off x="1270917" y="1527018"/>
            <a:ext cx="412750" cy="412751"/>
            <a:chOff x="3362829" y="1452757"/>
            <a:chExt cx="412750" cy="412751"/>
          </a:xfrm>
        </p:grpSpPr>
        <p:sp>
          <p:nvSpPr>
            <p:cNvPr id="55" name="object 23">
              <a:extLst>
                <a:ext uri="{FF2B5EF4-FFF2-40B4-BE49-F238E27FC236}">
                  <a16:creationId xmlns:a16="http://schemas.microsoft.com/office/drawing/2014/main" id="{BF69F746-6AF6-42E3-A78B-DA85F489B3DA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24">
              <a:extLst>
                <a:ext uri="{FF2B5EF4-FFF2-40B4-BE49-F238E27FC236}">
                  <a16:creationId xmlns:a16="http://schemas.microsoft.com/office/drawing/2014/main" id="{B165790C-3FB6-4289-9C9B-F794B61EA999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8"/>
          <p:cNvSpPr/>
          <p:nvPr/>
        </p:nvSpPr>
        <p:spPr>
          <a:xfrm>
            <a:off x="0" y="0"/>
            <a:ext cx="4859338" cy="6804025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18"/>
          <p:cNvSpPr/>
          <p:nvPr/>
        </p:nvSpPr>
        <p:spPr>
          <a:xfrm>
            <a:off x="2277273" y="6069016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1" name="Google Shape;611;p18"/>
          <p:cNvGrpSpPr/>
          <p:nvPr/>
        </p:nvGrpSpPr>
        <p:grpSpPr>
          <a:xfrm>
            <a:off x="3649252" y="450073"/>
            <a:ext cx="959067" cy="666801"/>
            <a:chOff x="0" y="0"/>
            <a:chExt cx="959066" cy="666800"/>
          </a:xfrm>
        </p:grpSpPr>
        <p:sp>
          <p:nvSpPr>
            <p:cNvPr id="612" name="Google Shape;612;p18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8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8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8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8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8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8" name="Google Shape;618;p18"/>
          <p:cNvSpPr/>
          <p:nvPr/>
        </p:nvSpPr>
        <p:spPr>
          <a:xfrm>
            <a:off x="3360290" y="716683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18"/>
          <p:cNvSpPr/>
          <p:nvPr/>
        </p:nvSpPr>
        <p:spPr>
          <a:xfrm>
            <a:off x="4398941" y="263745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18"/>
          <p:cNvSpPr/>
          <p:nvPr/>
        </p:nvSpPr>
        <p:spPr>
          <a:xfrm>
            <a:off x="2941817" y="663435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18"/>
          <p:cNvSpPr/>
          <p:nvPr/>
        </p:nvSpPr>
        <p:spPr>
          <a:xfrm>
            <a:off x="3906269" y="1099320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18"/>
          <p:cNvSpPr/>
          <p:nvPr/>
        </p:nvSpPr>
        <p:spPr>
          <a:xfrm>
            <a:off x="3819111" y="728433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18"/>
          <p:cNvSpPr/>
          <p:nvPr/>
        </p:nvSpPr>
        <p:spPr>
          <a:xfrm>
            <a:off x="4289097" y="839883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18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 err="1"/>
              <a:t>Startpositie</a:t>
            </a:r>
            <a:endParaRPr sz="2400" dirty="0"/>
          </a:p>
        </p:txBody>
      </p:sp>
      <p:sp>
        <p:nvSpPr>
          <p:cNvPr id="625" name="Google Shape;625;p18"/>
          <p:cNvSpPr/>
          <p:nvPr/>
        </p:nvSpPr>
        <p:spPr>
          <a:xfrm>
            <a:off x="785016" y="1306516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18"/>
          <p:cNvSpPr/>
          <p:nvPr/>
        </p:nvSpPr>
        <p:spPr>
          <a:xfrm>
            <a:off x="785016" y="1306516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18"/>
          <p:cNvSpPr/>
          <p:nvPr/>
        </p:nvSpPr>
        <p:spPr>
          <a:xfrm>
            <a:off x="785016" y="1306515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18"/>
          <p:cNvSpPr/>
          <p:nvPr/>
        </p:nvSpPr>
        <p:spPr>
          <a:xfrm>
            <a:off x="785016" y="1306515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18"/>
          <p:cNvSpPr/>
          <p:nvPr/>
        </p:nvSpPr>
        <p:spPr>
          <a:xfrm>
            <a:off x="905672" y="2716212"/>
            <a:ext cx="3047989" cy="2286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18"/>
          <p:cNvSpPr/>
          <p:nvPr/>
        </p:nvSpPr>
        <p:spPr>
          <a:xfrm>
            <a:off x="905669" y="2716212"/>
            <a:ext cx="3048000" cy="2286000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18"/>
          <p:cNvSpPr txBox="1"/>
          <p:nvPr/>
        </p:nvSpPr>
        <p:spPr>
          <a:xfrm>
            <a:off x="785016" y="1465265"/>
            <a:ext cx="3289301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Vertel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je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dansers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waar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ze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moeten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beginnen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632" name="Google Shape;632;p18"/>
          <p:cNvSpPr txBox="1"/>
          <p:nvPr/>
        </p:nvSpPr>
        <p:spPr>
          <a:xfrm>
            <a:off x="2376518" y="611359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/>
          </a:p>
        </p:txBody>
      </p:sp>
      <p:sp>
        <p:nvSpPr>
          <p:cNvPr id="633" name="Google Shape;633;p18"/>
          <p:cNvSpPr txBox="1"/>
          <p:nvPr/>
        </p:nvSpPr>
        <p:spPr>
          <a:xfrm>
            <a:off x="842169" y="6129337"/>
            <a:ext cx="1435100" cy="1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Laten we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dansen</a:t>
            </a:r>
            <a:endParaRPr dirty="0"/>
          </a:p>
        </p:txBody>
      </p:sp>
      <p:sp>
        <p:nvSpPr>
          <p:cNvPr id="634" name="Google Shape;634;p18"/>
          <p:cNvSpPr/>
          <p:nvPr/>
        </p:nvSpPr>
        <p:spPr>
          <a:xfrm>
            <a:off x="3309435" y="6091701"/>
            <a:ext cx="694903" cy="25942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Tekstvak 58">
            <a:extLst>
              <a:ext uri="{FF2B5EF4-FFF2-40B4-BE49-F238E27FC236}">
                <a16:creationId xmlns:a16="http://schemas.microsoft.com/office/drawing/2014/main" id="{21B45771-FC93-4C77-B747-110C75253225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F26882"/>
                </a:solidFill>
              </a:rPr>
              <a:t>yyyymmdd</a:t>
            </a:r>
            <a:endParaRPr lang="en-US" sz="600" dirty="0">
              <a:solidFill>
                <a:srgbClr val="F2688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9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0" name="Google Shape;640;p19"/>
          <p:cNvGrpSpPr/>
          <p:nvPr/>
        </p:nvGrpSpPr>
        <p:grpSpPr>
          <a:xfrm>
            <a:off x="3649252" y="450073"/>
            <a:ext cx="959067" cy="666801"/>
            <a:chOff x="0" y="0"/>
            <a:chExt cx="959066" cy="666800"/>
          </a:xfrm>
        </p:grpSpPr>
        <p:sp>
          <p:nvSpPr>
            <p:cNvPr id="641" name="Google Shape;641;p19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19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19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19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19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19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7" name="Google Shape;647;p19"/>
          <p:cNvSpPr/>
          <p:nvPr/>
        </p:nvSpPr>
        <p:spPr>
          <a:xfrm>
            <a:off x="3360290" y="716683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19"/>
          <p:cNvSpPr/>
          <p:nvPr/>
        </p:nvSpPr>
        <p:spPr>
          <a:xfrm>
            <a:off x="4398941" y="263745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19"/>
          <p:cNvSpPr/>
          <p:nvPr/>
        </p:nvSpPr>
        <p:spPr>
          <a:xfrm>
            <a:off x="2941817" y="663435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19"/>
          <p:cNvSpPr/>
          <p:nvPr/>
        </p:nvSpPr>
        <p:spPr>
          <a:xfrm>
            <a:off x="3819111" y="728433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19"/>
          <p:cNvSpPr/>
          <p:nvPr/>
        </p:nvSpPr>
        <p:spPr>
          <a:xfrm>
            <a:off x="4289097" y="839883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19"/>
          <p:cNvSpPr/>
          <p:nvPr/>
        </p:nvSpPr>
        <p:spPr>
          <a:xfrm>
            <a:off x="0" y="1128715"/>
            <a:ext cx="4859338" cy="1573785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19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19"/>
          <p:cNvSpPr/>
          <p:nvPr/>
        </p:nvSpPr>
        <p:spPr>
          <a:xfrm>
            <a:off x="0" y="2702495"/>
            <a:ext cx="4859338" cy="2204212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19"/>
          <p:cNvSpPr/>
          <p:nvPr/>
        </p:nvSpPr>
        <p:spPr>
          <a:xfrm>
            <a:off x="0" y="2689799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19"/>
          <p:cNvSpPr/>
          <p:nvPr/>
        </p:nvSpPr>
        <p:spPr>
          <a:xfrm>
            <a:off x="0" y="4906708"/>
            <a:ext cx="4859338" cy="191688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19"/>
          <p:cNvSpPr/>
          <p:nvPr/>
        </p:nvSpPr>
        <p:spPr>
          <a:xfrm>
            <a:off x="0" y="4894008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8" name="Google Shape;658;p19"/>
          <p:cNvGrpSpPr/>
          <p:nvPr/>
        </p:nvGrpSpPr>
        <p:grpSpPr>
          <a:xfrm>
            <a:off x="789016" y="5273937"/>
            <a:ext cx="208089" cy="368759"/>
            <a:chOff x="0" y="0"/>
            <a:chExt cx="208088" cy="368758"/>
          </a:xfrm>
        </p:grpSpPr>
        <p:sp>
          <p:nvSpPr>
            <p:cNvPr id="659" name="Google Shape;659;p19"/>
            <p:cNvSpPr/>
            <p:nvPr/>
          </p:nvSpPr>
          <p:spPr>
            <a:xfrm>
              <a:off x="66904" y="118998"/>
              <a:ext cx="73280" cy="2497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5218" y="19937"/>
                  </a:lnTo>
                  <a:lnTo>
                    <a:pt x="5215" y="19962"/>
                  </a:lnTo>
                  <a:lnTo>
                    <a:pt x="5654" y="20600"/>
                  </a:lnTo>
                  <a:lnTo>
                    <a:pt x="6851" y="21120"/>
                  </a:lnTo>
                  <a:lnTo>
                    <a:pt x="8626" y="21471"/>
                  </a:lnTo>
                  <a:lnTo>
                    <a:pt x="10800" y="21600"/>
                  </a:lnTo>
                  <a:lnTo>
                    <a:pt x="12974" y="21471"/>
                  </a:lnTo>
                  <a:lnTo>
                    <a:pt x="14749" y="21120"/>
                  </a:lnTo>
                  <a:lnTo>
                    <a:pt x="15946" y="20600"/>
                  </a:lnTo>
                  <a:lnTo>
                    <a:pt x="16385" y="19962"/>
                  </a:lnTo>
                  <a:lnTo>
                    <a:pt x="16385" y="1993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A1C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19"/>
            <p:cNvSpPr/>
            <p:nvPr/>
          </p:nvSpPr>
          <p:spPr>
            <a:xfrm>
              <a:off x="0" y="0"/>
              <a:ext cx="208088" cy="1190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232" y="0"/>
                  </a:moveTo>
                  <a:lnTo>
                    <a:pt x="10368" y="0"/>
                  </a:lnTo>
                  <a:lnTo>
                    <a:pt x="397" y="17437"/>
                  </a:lnTo>
                  <a:lnTo>
                    <a:pt x="0" y="18748"/>
                  </a:lnTo>
                  <a:lnTo>
                    <a:pt x="95" y="20106"/>
                  </a:lnTo>
                  <a:lnTo>
                    <a:pt x="591" y="21170"/>
                  </a:lnTo>
                  <a:lnTo>
                    <a:pt x="1398" y="21600"/>
                  </a:lnTo>
                  <a:lnTo>
                    <a:pt x="20203" y="21600"/>
                  </a:lnTo>
                  <a:lnTo>
                    <a:pt x="21009" y="21170"/>
                  </a:lnTo>
                  <a:lnTo>
                    <a:pt x="21505" y="20106"/>
                  </a:lnTo>
                  <a:lnTo>
                    <a:pt x="21600" y="18748"/>
                  </a:lnTo>
                  <a:lnTo>
                    <a:pt x="21203" y="17437"/>
                  </a:lnTo>
                  <a:lnTo>
                    <a:pt x="11232" y="0"/>
                  </a:lnTo>
                  <a:close/>
                </a:path>
              </a:pathLst>
            </a:custGeom>
            <a:solidFill>
              <a:srgbClr val="00A1C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1" name="Google Shape;661;p19"/>
          <p:cNvSpPr/>
          <p:nvPr/>
        </p:nvSpPr>
        <p:spPr>
          <a:xfrm>
            <a:off x="799817" y="5458983"/>
            <a:ext cx="186487" cy="18648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2" name="Google Shape;662;p19"/>
          <p:cNvGrpSpPr/>
          <p:nvPr/>
        </p:nvGrpSpPr>
        <p:grpSpPr>
          <a:xfrm>
            <a:off x="789016" y="5949412"/>
            <a:ext cx="208089" cy="368759"/>
            <a:chOff x="0" y="0"/>
            <a:chExt cx="208088" cy="368758"/>
          </a:xfrm>
        </p:grpSpPr>
        <p:sp>
          <p:nvSpPr>
            <p:cNvPr id="663" name="Google Shape;663;p19"/>
            <p:cNvSpPr/>
            <p:nvPr/>
          </p:nvSpPr>
          <p:spPr>
            <a:xfrm>
              <a:off x="0" y="249758"/>
              <a:ext cx="208088" cy="1190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03" y="0"/>
                  </a:moveTo>
                  <a:lnTo>
                    <a:pt x="1398" y="0"/>
                  </a:lnTo>
                  <a:lnTo>
                    <a:pt x="591" y="430"/>
                  </a:lnTo>
                  <a:lnTo>
                    <a:pt x="95" y="1494"/>
                  </a:lnTo>
                  <a:lnTo>
                    <a:pt x="0" y="2851"/>
                  </a:lnTo>
                  <a:lnTo>
                    <a:pt x="397" y="4163"/>
                  </a:lnTo>
                  <a:lnTo>
                    <a:pt x="10368" y="21600"/>
                  </a:lnTo>
                  <a:lnTo>
                    <a:pt x="11232" y="21600"/>
                  </a:lnTo>
                  <a:lnTo>
                    <a:pt x="21203" y="4163"/>
                  </a:lnTo>
                  <a:lnTo>
                    <a:pt x="21600" y="2851"/>
                  </a:lnTo>
                  <a:lnTo>
                    <a:pt x="21505" y="1494"/>
                  </a:lnTo>
                  <a:lnTo>
                    <a:pt x="21009" y="430"/>
                  </a:lnTo>
                  <a:lnTo>
                    <a:pt x="20203" y="0"/>
                  </a:lnTo>
                  <a:close/>
                </a:path>
              </a:pathLst>
            </a:custGeom>
            <a:solidFill>
              <a:srgbClr val="00A1C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19"/>
            <p:cNvSpPr/>
            <p:nvPr/>
          </p:nvSpPr>
          <p:spPr>
            <a:xfrm>
              <a:off x="66904" y="0"/>
              <a:ext cx="73280" cy="2497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8626" y="129"/>
                  </a:lnTo>
                  <a:lnTo>
                    <a:pt x="6851" y="480"/>
                  </a:lnTo>
                  <a:lnTo>
                    <a:pt x="5654" y="1000"/>
                  </a:lnTo>
                  <a:lnTo>
                    <a:pt x="5215" y="1638"/>
                  </a:lnTo>
                  <a:lnTo>
                    <a:pt x="5218" y="16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6385" y="1663"/>
                  </a:lnTo>
                  <a:lnTo>
                    <a:pt x="16385" y="1638"/>
                  </a:lnTo>
                  <a:lnTo>
                    <a:pt x="15946" y="1000"/>
                  </a:lnTo>
                  <a:lnTo>
                    <a:pt x="14749" y="480"/>
                  </a:lnTo>
                  <a:lnTo>
                    <a:pt x="12974" y="129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A1C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5" name="Google Shape;665;p19"/>
          <p:cNvSpPr/>
          <p:nvPr/>
        </p:nvSpPr>
        <p:spPr>
          <a:xfrm>
            <a:off x="799817" y="5946635"/>
            <a:ext cx="186487" cy="18648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6" name="Google Shape;666;p19"/>
          <p:cNvGrpSpPr/>
          <p:nvPr/>
        </p:nvGrpSpPr>
        <p:grpSpPr>
          <a:xfrm>
            <a:off x="1046414" y="5692005"/>
            <a:ext cx="368760" cy="208090"/>
            <a:chOff x="0" y="0"/>
            <a:chExt cx="368759" cy="208089"/>
          </a:xfrm>
        </p:grpSpPr>
        <p:sp>
          <p:nvSpPr>
            <p:cNvPr id="667" name="Google Shape;667;p19"/>
            <p:cNvSpPr/>
            <p:nvPr/>
          </p:nvSpPr>
          <p:spPr>
            <a:xfrm>
              <a:off x="19176" y="123440"/>
              <a:ext cx="334342" cy="84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4897" y="4527"/>
                  </a:lnTo>
                  <a:lnTo>
                    <a:pt x="14897" y="18164"/>
                  </a:lnTo>
                  <a:lnTo>
                    <a:pt x="15050" y="20147"/>
                  </a:lnTo>
                  <a:lnTo>
                    <a:pt x="15428" y="21367"/>
                  </a:lnTo>
                  <a:lnTo>
                    <a:pt x="15912" y="21600"/>
                  </a:lnTo>
                  <a:lnTo>
                    <a:pt x="16378" y="2062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7778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19"/>
            <p:cNvSpPr/>
            <p:nvPr/>
          </p:nvSpPr>
          <p:spPr>
            <a:xfrm>
              <a:off x="0" y="85594"/>
              <a:ext cx="368759" cy="378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14" y="0"/>
                  </a:moveTo>
                  <a:lnTo>
                    <a:pt x="0" y="10800"/>
                  </a:lnTo>
                  <a:lnTo>
                    <a:pt x="87" y="15004"/>
                  </a:lnTo>
                  <a:lnTo>
                    <a:pt x="325" y="18437"/>
                  </a:lnTo>
                  <a:lnTo>
                    <a:pt x="678" y="20751"/>
                  </a:lnTo>
                  <a:lnTo>
                    <a:pt x="1109" y="21600"/>
                  </a:lnTo>
                  <a:lnTo>
                    <a:pt x="1118" y="21571"/>
                  </a:lnTo>
                  <a:lnTo>
                    <a:pt x="20707" y="21571"/>
                  </a:lnTo>
                  <a:lnTo>
                    <a:pt x="21600" y="12885"/>
                  </a:lnTo>
                  <a:lnTo>
                    <a:pt x="21600" y="8144"/>
                  </a:lnTo>
                  <a:lnTo>
                    <a:pt x="20766" y="29"/>
                  </a:lnTo>
                  <a:lnTo>
                    <a:pt x="1118" y="29"/>
                  </a:lnTo>
                  <a:close/>
                </a:path>
              </a:pathLst>
            </a:custGeom>
            <a:solidFill>
              <a:srgbClr val="7778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19"/>
            <p:cNvSpPr/>
            <p:nvPr/>
          </p:nvSpPr>
          <p:spPr>
            <a:xfrm>
              <a:off x="19088" y="0"/>
              <a:ext cx="335433" cy="85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65" y="0"/>
                  </a:moveTo>
                  <a:lnTo>
                    <a:pt x="15384" y="231"/>
                  </a:lnTo>
                  <a:lnTo>
                    <a:pt x="15006" y="1435"/>
                  </a:lnTo>
                  <a:lnTo>
                    <a:pt x="14854" y="3394"/>
                  </a:lnTo>
                  <a:lnTo>
                    <a:pt x="14854" y="17125"/>
                  </a:lnTo>
                  <a:lnTo>
                    <a:pt x="9" y="2158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6331" y="963"/>
                  </a:lnTo>
                  <a:lnTo>
                    <a:pt x="15865" y="0"/>
                  </a:lnTo>
                  <a:close/>
                </a:path>
              </a:pathLst>
            </a:custGeom>
            <a:solidFill>
              <a:srgbClr val="7778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0" name="Google Shape;670;p19"/>
          <p:cNvSpPr/>
          <p:nvPr/>
        </p:nvSpPr>
        <p:spPr>
          <a:xfrm>
            <a:off x="1043642" y="5702810"/>
            <a:ext cx="186487" cy="18648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1" name="Google Shape;671;p19"/>
          <p:cNvGrpSpPr/>
          <p:nvPr/>
        </p:nvGrpSpPr>
        <p:grpSpPr>
          <a:xfrm>
            <a:off x="370940" y="5692005"/>
            <a:ext cx="368760" cy="208090"/>
            <a:chOff x="0" y="0"/>
            <a:chExt cx="368759" cy="208089"/>
          </a:xfrm>
        </p:grpSpPr>
        <p:sp>
          <p:nvSpPr>
            <p:cNvPr id="672" name="Google Shape;672;p19"/>
            <p:cNvSpPr/>
            <p:nvPr/>
          </p:nvSpPr>
          <p:spPr>
            <a:xfrm>
              <a:off x="0" y="0"/>
              <a:ext cx="368759" cy="2080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050" y="0"/>
                  </a:moveTo>
                  <a:lnTo>
                    <a:pt x="5627" y="396"/>
                  </a:lnTo>
                  <a:lnTo>
                    <a:pt x="0" y="10368"/>
                  </a:lnTo>
                  <a:lnTo>
                    <a:pt x="0" y="11231"/>
                  </a:lnTo>
                  <a:lnTo>
                    <a:pt x="5627" y="21203"/>
                  </a:lnTo>
                  <a:lnTo>
                    <a:pt x="6050" y="21600"/>
                  </a:lnTo>
                  <a:lnTo>
                    <a:pt x="6488" y="21505"/>
                  </a:lnTo>
                  <a:lnTo>
                    <a:pt x="6832" y="21009"/>
                  </a:lnTo>
                  <a:lnTo>
                    <a:pt x="6970" y="20202"/>
                  </a:lnTo>
                  <a:lnTo>
                    <a:pt x="6970" y="14655"/>
                  </a:lnTo>
                  <a:lnTo>
                    <a:pt x="20474" y="12817"/>
                  </a:lnTo>
                  <a:lnTo>
                    <a:pt x="20506" y="12813"/>
                  </a:lnTo>
                  <a:lnTo>
                    <a:pt x="20922" y="12664"/>
                  </a:lnTo>
                  <a:lnTo>
                    <a:pt x="21275" y="12243"/>
                  </a:lnTo>
                  <a:lnTo>
                    <a:pt x="21513" y="11617"/>
                  </a:lnTo>
                  <a:lnTo>
                    <a:pt x="21600" y="10852"/>
                  </a:lnTo>
                  <a:lnTo>
                    <a:pt x="21513" y="10086"/>
                  </a:lnTo>
                  <a:lnTo>
                    <a:pt x="21275" y="9461"/>
                  </a:lnTo>
                  <a:lnTo>
                    <a:pt x="20922" y="9039"/>
                  </a:lnTo>
                  <a:lnTo>
                    <a:pt x="20506" y="8890"/>
                  </a:lnTo>
                  <a:lnTo>
                    <a:pt x="20476" y="8889"/>
                  </a:lnTo>
                  <a:lnTo>
                    <a:pt x="6970" y="7048"/>
                  </a:lnTo>
                  <a:lnTo>
                    <a:pt x="6970" y="1397"/>
                  </a:lnTo>
                  <a:lnTo>
                    <a:pt x="6832" y="591"/>
                  </a:lnTo>
                  <a:lnTo>
                    <a:pt x="6488" y="95"/>
                  </a:lnTo>
                  <a:lnTo>
                    <a:pt x="6050" y="0"/>
                  </a:lnTo>
                  <a:close/>
                </a:path>
              </a:pathLst>
            </a:custGeom>
            <a:solidFill>
              <a:srgbClr val="7778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19"/>
            <p:cNvSpPr/>
            <p:nvPr/>
          </p:nvSpPr>
          <p:spPr>
            <a:xfrm>
              <a:off x="343521" y="85594"/>
              <a:ext cx="12701" cy="3784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  <a:moveTo>
                    <a:pt x="8147" y="0"/>
                  </a:moveTo>
                  <a:lnTo>
                    <a:pt x="0" y="29"/>
                  </a:lnTo>
                  <a:lnTo>
                    <a:pt x="21600" y="29"/>
                  </a:lnTo>
                  <a:lnTo>
                    <a:pt x="814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4" name="Google Shape;674;p19"/>
          <p:cNvSpPr/>
          <p:nvPr/>
        </p:nvSpPr>
        <p:spPr>
          <a:xfrm>
            <a:off x="555992" y="5702810"/>
            <a:ext cx="186487" cy="18648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19"/>
          <p:cNvSpPr txBox="1">
            <a:spLocks noGrp="1"/>
          </p:cNvSpPr>
          <p:nvPr>
            <p:ph type="title"/>
          </p:nvPr>
        </p:nvSpPr>
        <p:spPr>
          <a:xfrm>
            <a:off x="359570" y="407779"/>
            <a:ext cx="4356101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sz="2400" dirty="0" err="1"/>
              <a:t>Startpositie</a:t>
            </a:r>
            <a:endParaRPr lang="en-US" sz="2400" dirty="0"/>
          </a:p>
          <a:p>
            <a:pPr indent="12700">
              <a:spcBef>
                <a:spcPts val="400"/>
              </a:spcBef>
              <a:buSzPts val="1000"/>
            </a:pPr>
            <a:r>
              <a:rPr lang="en-US" sz="1000" b="0" dirty="0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lang="en-US" dirty="0"/>
          </a:p>
        </p:txBody>
      </p:sp>
      <p:sp>
        <p:nvSpPr>
          <p:cNvPr id="676" name="Google Shape;676;p19"/>
          <p:cNvSpPr txBox="1"/>
          <p:nvPr/>
        </p:nvSpPr>
        <p:spPr>
          <a:xfrm>
            <a:off x="143669" y="1237323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317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dirty="0"/>
          </a:p>
        </p:txBody>
      </p:sp>
      <p:sp>
        <p:nvSpPr>
          <p:cNvPr id="677" name="Google Shape;677;p19"/>
          <p:cNvSpPr txBox="1"/>
          <p:nvPr/>
        </p:nvSpPr>
        <p:spPr>
          <a:xfrm>
            <a:off x="134627" y="2819742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317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dirty="0"/>
          </a:p>
        </p:txBody>
      </p:sp>
      <p:sp>
        <p:nvSpPr>
          <p:cNvPr id="678" name="Google Shape;678;p19"/>
          <p:cNvSpPr txBox="1"/>
          <p:nvPr/>
        </p:nvSpPr>
        <p:spPr>
          <a:xfrm>
            <a:off x="2710468" y="3617915"/>
            <a:ext cx="178836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Vertel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je sprite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waar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starten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679" name="Google Shape;679;p19"/>
          <p:cNvSpPr txBox="1"/>
          <p:nvPr/>
        </p:nvSpPr>
        <p:spPr>
          <a:xfrm>
            <a:off x="3038762" y="3826662"/>
            <a:ext cx="1413676" cy="18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Bepaal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grootte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van de sprite.</a:t>
            </a:r>
            <a:endParaRPr dirty="0"/>
          </a:p>
          <a:p>
            <a:pPr>
              <a:buSzPts val="900"/>
            </a:pPr>
            <a:endParaRPr sz="9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80" name="Google Shape;680;p19"/>
          <p:cNvSpPr/>
          <p:nvPr/>
        </p:nvSpPr>
        <p:spPr>
          <a:xfrm>
            <a:off x="1362197" y="3173327"/>
            <a:ext cx="1564849" cy="153923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1" name="Google Shape;681;p19"/>
          <p:cNvCxnSpPr/>
          <p:nvPr/>
        </p:nvCxnSpPr>
        <p:spPr>
          <a:xfrm>
            <a:off x="2466392" y="3709356"/>
            <a:ext cx="205994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2" name="Google Shape;682;p19"/>
          <p:cNvCxnSpPr/>
          <p:nvPr/>
        </p:nvCxnSpPr>
        <p:spPr>
          <a:xfrm>
            <a:off x="2874824" y="4240212"/>
            <a:ext cx="115064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3" name="Google Shape;683;p19"/>
          <p:cNvCxnSpPr/>
          <p:nvPr/>
        </p:nvCxnSpPr>
        <p:spPr>
          <a:xfrm>
            <a:off x="2291644" y="3965737"/>
            <a:ext cx="698247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4" name="Google Shape;684;p19"/>
          <p:cNvSpPr/>
          <p:nvPr/>
        </p:nvSpPr>
        <p:spPr>
          <a:xfrm>
            <a:off x="1912144" y="5347040"/>
            <a:ext cx="864153" cy="29261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19"/>
          <p:cNvSpPr txBox="1"/>
          <p:nvPr/>
        </p:nvSpPr>
        <p:spPr>
          <a:xfrm>
            <a:off x="1468754" y="5497166"/>
            <a:ext cx="2892293" cy="24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Gebruik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	               om de positive van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sprite op het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speelveld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bepalen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cxnSp>
        <p:nvCxnSpPr>
          <p:cNvPr id="686" name="Google Shape;686;p19"/>
          <p:cNvCxnSpPr/>
          <p:nvPr/>
        </p:nvCxnSpPr>
        <p:spPr>
          <a:xfrm>
            <a:off x="1725704" y="4503930"/>
            <a:ext cx="279147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7" name="Google Shape;687;p19"/>
          <p:cNvSpPr/>
          <p:nvPr/>
        </p:nvSpPr>
        <p:spPr>
          <a:xfrm>
            <a:off x="3550647" y="1554272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19"/>
          <p:cNvSpPr/>
          <p:nvPr/>
        </p:nvSpPr>
        <p:spPr>
          <a:xfrm>
            <a:off x="3813107" y="1592375"/>
            <a:ext cx="187544" cy="550399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19"/>
          <p:cNvSpPr/>
          <p:nvPr/>
        </p:nvSpPr>
        <p:spPr>
          <a:xfrm>
            <a:off x="3550647" y="1554272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19"/>
          <p:cNvSpPr txBox="1"/>
          <p:nvPr/>
        </p:nvSpPr>
        <p:spPr>
          <a:xfrm>
            <a:off x="3679740" y="2127829"/>
            <a:ext cx="45529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LB Dance</a:t>
            </a:r>
            <a:endParaRPr/>
          </a:p>
        </p:txBody>
      </p:sp>
      <p:sp>
        <p:nvSpPr>
          <p:cNvPr id="691" name="Google Shape;691;p19"/>
          <p:cNvSpPr/>
          <p:nvPr/>
        </p:nvSpPr>
        <p:spPr>
          <a:xfrm>
            <a:off x="552565" y="3280745"/>
            <a:ext cx="485026" cy="493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7" y="0"/>
                </a:moveTo>
                <a:lnTo>
                  <a:pt x="3393" y="0"/>
                </a:lnTo>
                <a:lnTo>
                  <a:pt x="1432" y="52"/>
                </a:lnTo>
                <a:lnTo>
                  <a:pt x="424" y="417"/>
                </a:lnTo>
                <a:lnTo>
                  <a:pt x="53" y="1407"/>
                </a:lnTo>
                <a:lnTo>
                  <a:pt x="0" y="3335"/>
                </a:lnTo>
                <a:lnTo>
                  <a:pt x="0" y="18265"/>
                </a:lnTo>
                <a:lnTo>
                  <a:pt x="53" y="20193"/>
                </a:lnTo>
                <a:lnTo>
                  <a:pt x="424" y="21183"/>
                </a:lnTo>
                <a:lnTo>
                  <a:pt x="1432" y="21548"/>
                </a:lnTo>
                <a:lnTo>
                  <a:pt x="3393" y="21600"/>
                </a:lnTo>
                <a:lnTo>
                  <a:pt x="18207" y="21600"/>
                </a:lnTo>
                <a:lnTo>
                  <a:pt x="20168" y="21548"/>
                </a:lnTo>
                <a:lnTo>
                  <a:pt x="21176" y="21183"/>
                </a:lnTo>
                <a:lnTo>
                  <a:pt x="21547" y="20193"/>
                </a:lnTo>
                <a:lnTo>
                  <a:pt x="21600" y="18265"/>
                </a:lnTo>
                <a:lnTo>
                  <a:pt x="21600" y="3335"/>
                </a:lnTo>
                <a:lnTo>
                  <a:pt x="21547" y="1407"/>
                </a:lnTo>
                <a:lnTo>
                  <a:pt x="21176" y="417"/>
                </a:lnTo>
                <a:lnTo>
                  <a:pt x="20168" y="52"/>
                </a:lnTo>
                <a:lnTo>
                  <a:pt x="1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19"/>
          <p:cNvSpPr/>
          <p:nvPr/>
        </p:nvSpPr>
        <p:spPr>
          <a:xfrm>
            <a:off x="741458" y="3298507"/>
            <a:ext cx="131484" cy="3858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19"/>
          <p:cNvSpPr/>
          <p:nvPr/>
        </p:nvSpPr>
        <p:spPr>
          <a:xfrm>
            <a:off x="552565" y="3280745"/>
            <a:ext cx="485026" cy="493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93" y="0"/>
                </a:moveTo>
                <a:lnTo>
                  <a:pt x="1432" y="52"/>
                </a:lnTo>
                <a:lnTo>
                  <a:pt x="424" y="417"/>
                </a:lnTo>
                <a:lnTo>
                  <a:pt x="53" y="1407"/>
                </a:lnTo>
                <a:lnTo>
                  <a:pt x="0" y="3335"/>
                </a:lnTo>
                <a:lnTo>
                  <a:pt x="0" y="18265"/>
                </a:lnTo>
                <a:lnTo>
                  <a:pt x="53" y="20193"/>
                </a:lnTo>
                <a:lnTo>
                  <a:pt x="424" y="21183"/>
                </a:lnTo>
                <a:lnTo>
                  <a:pt x="1432" y="21548"/>
                </a:lnTo>
                <a:lnTo>
                  <a:pt x="3393" y="21600"/>
                </a:lnTo>
                <a:lnTo>
                  <a:pt x="18207" y="21600"/>
                </a:lnTo>
                <a:lnTo>
                  <a:pt x="20168" y="21548"/>
                </a:lnTo>
                <a:lnTo>
                  <a:pt x="21176" y="21183"/>
                </a:lnTo>
                <a:lnTo>
                  <a:pt x="21547" y="20193"/>
                </a:lnTo>
                <a:lnTo>
                  <a:pt x="21600" y="18265"/>
                </a:lnTo>
                <a:lnTo>
                  <a:pt x="21600" y="3335"/>
                </a:lnTo>
                <a:lnTo>
                  <a:pt x="21547" y="1407"/>
                </a:lnTo>
                <a:lnTo>
                  <a:pt x="21176" y="417"/>
                </a:lnTo>
                <a:lnTo>
                  <a:pt x="20168" y="52"/>
                </a:lnTo>
                <a:lnTo>
                  <a:pt x="18207" y="0"/>
                </a:lnTo>
                <a:lnTo>
                  <a:pt x="3393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19"/>
          <p:cNvSpPr txBox="1"/>
          <p:nvPr/>
        </p:nvSpPr>
        <p:spPr>
          <a:xfrm>
            <a:off x="621518" y="3656888"/>
            <a:ext cx="34798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LB Dance</a:t>
            </a:r>
            <a:endParaRPr/>
          </a:p>
        </p:txBody>
      </p:sp>
      <p:sp>
        <p:nvSpPr>
          <p:cNvPr id="695" name="Google Shape;695;p19"/>
          <p:cNvSpPr txBox="1"/>
          <p:nvPr/>
        </p:nvSpPr>
        <p:spPr>
          <a:xfrm>
            <a:off x="599366" y="2155642"/>
            <a:ext cx="73152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Ga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naar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 Sprite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bibliotheek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698" name="Google Shape;698;p19"/>
          <p:cNvSpPr txBox="1"/>
          <p:nvPr/>
        </p:nvSpPr>
        <p:spPr>
          <a:xfrm>
            <a:off x="1600200" y="2323286"/>
            <a:ext cx="164963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op de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Dans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categorie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699" name="Google Shape;699;p19"/>
          <p:cNvSpPr/>
          <p:nvPr/>
        </p:nvSpPr>
        <p:spPr>
          <a:xfrm>
            <a:off x="2028728" y="1763459"/>
            <a:ext cx="815340" cy="29408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19"/>
          <p:cNvSpPr/>
          <p:nvPr/>
        </p:nvSpPr>
        <p:spPr>
          <a:xfrm>
            <a:off x="2022378" y="1757120"/>
            <a:ext cx="828042" cy="3067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60" y="0"/>
                </a:moveTo>
                <a:lnTo>
                  <a:pt x="809" y="141"/>
                </a:lnTo>
                <a:lnTo>
                  <a:pt x="429" y="637"/>
                </a:lnTo>
                <a:lnTo>
                  <a:pt x="125" y="1596"/>
                </a:lnTo>
                <a:lnTo>
                  <a:pt x="0" y="3130"/>
                </a:lnTo>
                <a:lnTo>
                  <a:pt x="0" y="18470"/>
                </a:lnTo>
                <a:lnTo>
                  <a:pt x="52" y="19416"/>
                </a:lnTo>
                <a:lnTo>
                  <a:pt x="236" y="20441"/>
                </a:lnTo>
                <a:lnTo>
                  <a:pt x="591" y="21263"/>
                </a:lnTo>
                <a:lnTo>
                  <a:pt x="1160" y="21600"/>
                </a:lnTo>
                <a:lnTo>
                  <a:pt x="20440" y="21600"/>
                </a:lnTo>
                <a:lnTo>
                  <a:pt x="20791" y="21459"/>
                </a:lnTo>
                <a:lnTo>
                  <a:pt x="21171" y="20963"/>
                </a:lnTo>
                <a:lnTo>
                  <a:pt x="21475" y="20003"/>
                </a:lnTo>
                <a:lnTo>
                  <a:pt x="21600" y="18470"/>
                </a:lnTo>
                <a:lnTo>
                  <a:pt x="21600" y="3130"/>
                </a:lnTo>
                <a:lnTo>
                  <a:pt x="21548" y="2184"/>
                </a:lnTo>
                <a:lnTo>
                  <a:pt x="21364" y="1159"/>
                </a:lnTo>
                <a:lnTo>
                  <a:pt x="21009" y="337"/>
                </a:lnTo>
                <a:lnTo>
                  <a:pt x="20440" y="0"/>
                </a:lnTo>
                <a:lnTo>
                  <a:pt x="116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19"/>
          <p:cNvSpPr/>
          <p:nvPr/>
        </p:nvSpPr>
        <p:spPr>
          <a:xfrm>
            <a:off x="2725021" y="1878103"/>
            <a:ext cx="102553" cy="114326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19"/>
          <p:cNvSpPr txBox="1"/>
          <p:nvPr/>
        </p:nvSpPr>
        <p:spPr>
          <a:xfrm>
            <a:off x="3454266" y="2328054"/>
            <a:ext cx="90678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danser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03" name="Google Shape;703;p19"/>
          <p:cNvSpPr txBox="1"/>
          <p:nvPr/>
        </p:nvSpPr>
        <p:spPr>
          <a:xfrm>
            <a:off x="134626" y="5068546"/>
            <a:ext cx="4571998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317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dirty="0"/>
          </a:p>
        </p:txBody>
      </p:sp>
      <p:sp>
        <p:nvSpPr>
          <p:cNvPr id="67" name="Google Shape;679;p19">
            <a:extLst>
              <a:ext uri="{FF2B5EF4-FFF2-40B4-BE49-F238E27FC236}">
                <a16:creationId xmlns:a16="http://schemas.microsoft.com/office/drawing/2014/main" id="{BEA34A96-4443-B045-B5D1-3E0727F1076D}"/>
              </a:ext>
            </a:extLst>
          </p:cNvPr>
          <p:cNvSpPr txBox="1"/>
          <p:nvPr/>
        </p:nvSpPr>
        <p:spPr>
          <a:xfrm>
            <a:off x="3038762" y="4130320"/>
            <a:ext cx="1545434" cy="247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het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uiterlijk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om mee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starten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68" name="Google Shape;679;p19">
            <a:extLst>
              <a:ext uri="{FF2B5EF4-FFF2-40B4-BE49-F238E27FC236}">
                <a16:creationId xmlns:a16="http://schemas.microsoft.com/office/drawing/2014/main" id="{946E9B29-BC50-A34F-90D9-D8754E7EB213}"/>
              </a:ext>
            </a:extLst>
          </p:cNvPr>
          <p:cNvSpPr txBox="1"/>
          <p:nvPr/>
        </p:nvSpPr>
        <p:spPr>
          <a:xfrm>
            <a:off x="2044880" y="4434503"/>
            <a:ext cx="2144092" cy="21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Zorg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 sprite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verschijnt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69" name="Google Shape;685;p19">
            <a:extLst>
              <a:ext uri="{FF2B5EF4-FFF2-40B4-BE49-F238E27FC236}">
                <a16:creationId xmlns:a16="http://schemas.microsoft.com/office/drawing/2014/main" id="{C84A8E43-9221-1E49-AB22-EE59ADF6AE0A}"/>
              </a:ext>
            </a:extLst>
          </p:cNvPr>
          <p:cNvSpPr txBox="1"/>
          <p:nvPr/>
        </p:nvSpPr>
        <p:spPr>
          <a:xfrm>
            <a:off x="1486223" y="5754564"/>
            <a:ext cx="3220402" cy="55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spcBef>
                <a:spcPts val="700"/>
              </a:spcBef>
              <a:buClr>
                <a:srgbClr val="636466"/>
              </a:buClr>
              <a:buSzPts val="900"/>
            </a:pP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x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is de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positie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op het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speelveld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van links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naar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rechts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indent="12700">
              <a:spcBef>
                <a:spcPts val="700"/>
              </a:spcBef>
              <a:buClr>
                <a:srgbClr val="00A1CB"/>
              </a:buClr>
              <a:buSzPts val="900"/>
            </a:pPr>
            <a:r>
              <a:rPr lang="en-US" sz="900" b="1" dirty="0">
                <a:solidFill>
                  <a:srgbClr val="00A1CB"/>
                </a:solidFill>
                <a:latin typeface="Roboto Black"/>
                <a:ea typeface="Roboto Black"/>
                <a:cs typeface="Roboto Black"/>
                <a:sym typeface="Roboto Black"/>
              </a:rPr>
              <a:t>y </a:t>
            </a:r>
            <a:r>
              <a:rPr lang="en-US" sz="900" dirty="0">
                <a:solidFill>
                  <a:srgbClr val="00A1CB"/>
                </a:solidFill>
                <a:latin typeface="Roboto Medium"/>
                <a:ea typeface="Roboto Medium"/>
                <a:cs typeface="Roboto Medium"/>
                <a:sym typeface="Roboto Medium"/>
              </a:rPr>
              <a:t>is de positive op het </a:t>
            </a:r>
            <a:r>
              <a:rPr lang="en-US" sz="900" dirty="0" err="1">
                <a:solidFill>
                  <a:srgbClr val="00A1CB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speelveld</a:t>
            </a:r>
            <a:r>
              <a:rPr lang="en-US" sz="900" dirty="0">
                <a:solidFill>
                  <a:srgbClr val="00A1CB"/>
                </a:solidFill>
                <a:latin typeface="Roboto Medium"/>
                <a:ea typeface="Roboto Medium"/>
                <a:cs typeface="Roboto Medium"/>
                <a:sym typeface="Roboto Medium"/>
              </a:rPr>
              <a:t> van </a:t>
            </a:r>
            <a:r>
              <a:rPr lang="en-US" sz="900" dirty="0" err="1">
                <a:solidFill>
                  <a:srgbClr val="00A1CB"/>
                </a:solidFill>
                <a:latin typeface="Roboto Medium"/>
                <a:ea typeface="Roboto Medium"/>
                <a:cs typeface="Roboto Medium"/>
                <a:sym typeface="Roboto Medium"/>
              </a:rPr>
              <a:t>boven</a:t>
            </a:r>
            <a:r>
              <a:rPr lang="en-US" sz="900" dirty="0">
                <a:solidFill>
                  <a:srgbClr val="00A1CB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00A1CB"/>
                </a:solidFill>
                <a:latin typeface="Roboto Medium"/>
                <a:ea typeface="Roboto Medium"/>
                <a:cs typeface="Roboto Medium"/>
                <a:sym typeface="Roboto Medium"/>
              </a:rPr>
              <a:t>naar</a:t>
            </a:r>
            <a:r>
              <a:rPr lang="en-US" sz="900" dirty="0">
                <a:solidFill>
                  <a:srgbClr val="00A1CB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00A1CB"/>
                </a:solidFill>
                <a:latin typeface="Roboto Medium"/>
                <a:ea typeface="Roboto Medium"/>
                <a:cs typeface="Roboto Medium"/>
                <a:sym typeface="Roboto Medium"/>
              </a:rPr>
              <a:t>beneden</a:t>
            </a:r>
            <a:r>
              <a:rPr lang="en-US" sz="900" dirty="0">
                <a:solidFill>
                  <a:srgbClr val="00A1CB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FD956B9-9773-4A43-9A18-899E2406C02D}"/>
              </a:ext>
            </a:extLst>
          </p:cNvPr>
          <p:cNvGrpSpPr/>
          <p:nvPr/>
        </p:nvGrpSpPr>
        <p:grpSpPr>
          <a:xfrm>
            <a:off x="767279" y="1676846"/>
            <a:ext cx="412750" cy="412751"/>
            <a:chOff x="3362829" y="1452757"/>
            <a:chExt cx="412750" cy="412751"/>
          </a:xfrm>
        </p:grpSpPr>
        <p:sp>
          <p:nvSpPr>
            <p:cNvPr id="71" name="object 23">
              <a:extLst>
                <a:ext uri="{FF2B5EF4-FFF2-40B4-BE49-F238E27FC236}">
                  <a16:creationId xmlns:a16="http://schemas.microsoft.com/office/drawing/2014/main" id="{2DBDD0A8-8AF8-4707-906B-8CEFFB02A941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24">
              <a:extLst>
                <a:ext uri="{FF2B5EF4-FFF2-40B4-BE49-F238E27FC236}">
                  <a16:creationId xmlns:a16="http://schemas.microsoft.com/office/drawing/2014/main" id="{FCF1F7A2-FACA-4064-BF82-DB905F971A56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20"/>
          <p:cNvSpPr/>
          <p:nvPr/>
        </p:nvSpPr>
        <p:spPr>
          <a:xfrm>
            <a:off x="0" y="0"/>
            <a:ext cx="4859337" cy="6804025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20"/>
          <p:cNvSpPr/>
          <p:nvPr/>
        </p:nvSpPr>
        <p:spPr>
          <a:xfrm>
            <a:off x="2277273" y="6069016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10" name="Google Shape;710;p20"/>
          <p:cNvGrpSpPr/>
          <p:nvPr/>
        </p:nvGrpSpPr>
        <p:grpSpPr>
          <a:xfrm>
            <a:off x="3649252" y="450073"/>
            <a:ext cx="959067" cy="666801"/>
            <a:chOff x="0" y="0"/>
            <a:chExt cx="959066" cy="666800"/>
          </a:xfrm>
        </p:grpSpPr>
        <p:sp>
          <p:nvSpPr>
            <p:cNvPr id="711" name="Google Shape;711;p20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20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20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20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20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20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7" name="Google Shape;717;p20"/>
          <p:cNvSpPr/>
          <p:nvPr/>
        </p:nvSpPr>
        <p:spPr>
          <a:xfrm>
            <a:off x="3360290" y="716683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20"/>
          <p:cNvSpPr/>
          <p:nvPr/>
        </p:nvSpPr>
        <p:spPr>
          <a:xfrm>
            <a:off x="4398941" y="263745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20"/>
          <p:cNvSpPr/>
          <p:nvPr/>
        </p:nvSpPr>
        <p:spPr>
          <a:xfrm>
            <a:off x="2941817" y="663435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0"/>
          <p:cNvSpPr/>
          <p:nvPr/>
        </p:nvSpPr>
        <p:spPr>
          <a:xfrm>
            <a:off x="3906269" y="1099320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20"/>
          <p:cNvSpPr/>
          <p:nvPr/>
        </p:nvSpPr>
        <p:spPr>
          <a:xfrm>
            <a:off x="3819111" y="728433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20"/>
          <p:cNvSpPr/>
          <p:nvPr/>
        </p:nvSpPr>
        <p:spPr>
          <a:xfrm>
            <a:off x="4289097" y="839883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20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 err="1"/>
              <a:t>Schaduweffect</a:t>
            </a:r>
            <a:endParaRPr sz="2400" dirty="0"/>
          </a:p>
        </p:txBody>
      </p:sp>
      <p:sp>
        <p:nvSpPr>
          <p:cNvPr id="724" name="Google Shape;724;p20"/>
          <p:cNvSpPr/>
          <p:nvPr/>
        </p:nvSpPr>
        <p:spPr>
          <a:xfrm>
            <a:off x="785016" y="1306516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0"/>
          <p:cNvSpPr/>
          <p:nvPr/>
        </p:nvSpPr>
        <p:spPr>
          <a:xfrm>
            <a:off x="785016" y="1306516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20"/>
          <p:cNvSpPr/>
          <p:nvPr/>
        </p:nvSpPr>
        <p:spPr>
          <a:xfrm>
            <a:off x="785016" y="1306515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20"/>
          <p:cNvSpPr/>
          <p:nvPr/>
        </p:nvSpPr>
        <p:spPr>
          <a:xfrm>
            <a:off x="785016" y="1306515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20"/>
          <p:cNvSpPr txBox="1"/>
          <p:nvPr/>
        </p:nvSpPr>
        <p:spPr>
          <a:xfrm>
            <a:off x="785016" y="1465265"/>
            <a:ext cx="3289301" cy="20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Maak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danssilhouet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29" name="Google Shape;729;p20"/>
          <p:cNvSpPr txBox="1"/>
          <p:nvPr/>
        </p:nvSpPr>
        <p:spPr>
          <a:xfrm>
            <a:off x="2376518" y="611359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/>
          </a:p>
        </p:txBody>
      </p:sp>
      <p:sp>
        <p:nvSpPr>
          <p:cNvPr id="730" name="Google Shape;730;p20"/>
          <p:cNvSpPr/>
          <p:nvPr/>
        </p:nvSpPr>
        <p:spPr>
          <a:xfrm>
            <a:off x="905672" y="2716212"/>
            <a:ext cx="3047989" cy="2286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20"/>
          <p:cNvSpPr/>
          <p:nvPr/>
        </p:nvSpPr>
        <p:spPr>
          <a:xfrm>
            <a:off x="905669" y="2716212"/>
            <a:ext cx="3048000" cy="2286000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20"/>
          <p:cNvSpPr txBox="1"/>
          <p:nvPr/>
        </p:nvSpPr>
        <p:spPr>
          <a:xfrm>
            <a:off x="842169" y="6129340"/>
            <a:ext cx="1336228" cy="149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Laten we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dansen</a:t>
            </a:r>
            <a:endParaRPr dirty="0"/>
          </a:p>
        </p:txBody>
      </p:sp>
      <p:sp>
        <p:nvSpPr>
          <p:cNvPr id="733" name="Google Shape;733;p20"/>
          <p:cNvSpPr/>
          <p:nvPr/>
        </p:nvSpPr>
        <p:spPr>
          <a:xfrm>
            <a:off x="3309435" y="6091701"/>
            <a:ext cx="694903" cy="25942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Tekstvak 58">
            <a:extLst>
              <a:ext uri="{FF2B5EF4-FFF2-40B4-BE49-F238E27FC236}">
                <a16:creationId xmlns:a16="http://schemas.microsoft.com/office/drawing/2014/main" id="{2655ED85-2A51-4C18-B82C-AAD4C9F15CAF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F26882"/>
                </a:solidFill>
              </a:rPr>
              <a:t>yyyymmdd</a:t>
            </a:r>
            <a:endParaRPr lang="en-US" sz="600" dirty="0">
              <a:solidFill>
                <a:srgbClr val="F2688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21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9" name="Google Shape;739;p21"/>
          <p:cNvGrpSpPr/>
          <p:nvPr/>
        </p:nvGrpSpPr>
        <p:grpSpPr>
          <a:xfrm>
            <a:off x="3649252" y="450073"/>
            <a:ext cx="959067" cy="666801"/>
            <a:chOff x="0" y="0"/>
            <a:chExt cx="959066" cy="666800"/>
          </a:xfrm>
        </p:grpSpPr>
        <p:sp>
          <p:nvSpPr>
            <p:cNvPr id="740" name="Google Shape;740;p21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21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21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21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21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21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6" name="Google Shape;746;p21"/>
          <p:cNvSpPr/>
          <p:nvPr/>
        </p:nvSpPr>
        <p:spPr>
          <a:xfrm>
            <a:off x="3360290" y="716683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21"/>
          <p:cNvSpPr/>
          <p:nvPr/>
        </p:nvSpPr>
        <p:spPr>
          <a:xfrm>
            <a:off x="4398941" y="263745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21"/>
          <p:cNvSpPr/>
          <p:nvPr/>
        </p:nvSpPr>
        <p:spPr>
          <a:xfrm>
            <a:off x="2941817" y="663435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21"/>
          <p:cNvSpPr/>
          <p:nvPr/>
        </p:nvSpPr>
        <p:spPr>
          <a:xfrm>
            <a:off x="3819111" y="728433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21"/>
          <p:cNvSpPr/>
          <p:nvPr/>
        </p:nvSpPr>
        <p:spPr>
          <a:xfrm>
            <a:off x="4289097" y="839883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21"/>
          <p:cNvSpPr/>
          <p:nvPr/>
        </p:nvSpPr>
        <p:spPr>
          <a:xfrm>
            <a:off x="0" y="1128713"/>
            <a:ext cx="4859338" cy="15494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21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21"/>
          <p:cNvSpPr/>
          <p:nvPr/>
        </p:nvSpPr>
        <p:spPr>
          <a:xfrm>
            <a:off x="0" y="2678112"/>
            <a:ext cx="4859338" cy="26797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21"/>
          <p:cNvSpPr/>
          <p:nvPr/>
        </p:nvSpPr>
        <p:spPr>
          <a:xfrm>
            <a:off x="0" y="26654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21"/>
          <p:cNvSpPr txBox="1">
            <a:spLocks noGrp="1"/>
          </p:cNvSpPr>
          <p:nvPr>
            <p:ph type="title"/>
          </p:nvPr>
        </p:nvSpPr>
        <p:spPr>
          <a:xfrm>
            <a:off x="359570" y="345986"/>
            <a:ext cx="4356100" cy="542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lnSpc>
                <a:spcPct val="116666"/>
              </a:lnSpc>
              <a:buSzPts val="2400"/>
            </a:pPr>
            <a:r>
              <a:rPr lang="en-US" sz="2400" dirty="0" err="1"/>
              <a:t>Schaduweffect</a:t>
            </a:r>
            <a:endParaRPr sz="2400" dirty="0"/>
          </a:p>
          <a:p>
            <a:pPr indent="12700">
              <a:lnSpc>
                <a:spcPct val="110000"/>
              </a:lnSpc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756" name="Google Shape;756;p21"/>
          <p:cNvSpPr txBox="1"/>
          <p:nvPr/>
        </p:nvSpPr>
        <p:spPr>
          <a:xfrm>
            <a:off x="143673" y="2789263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317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dirty="0"/>
          </a:p>
        </p:txBody>
      </p:sp>
      <p:sp>
        <p:nvSpPr>
          <p:cNvPr id="757" name="Google Shape;757;p21"/>
          <p:cNvSpPr txBox="1"/>
          <p:nvPr/>
        </p:nvSpPr>
        <p:spPr>
          <a:xfrm>
            <a:off x="2736887" y="3234372"/>
            <a:ext cx="176194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Maak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helderheid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-100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om de sprite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helemaal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donker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maken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58" name="Google Shape;758;p21"/>
          <p:cNvSpPr/>
          <p:nvPr/>
        </p:nvSpPr>
        <p:spPr>
          <a:xfrm>
            <a:off x="2665694" y="3655694"/>
            <a:ext cx="1600717" cy="150667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21"/>
          <p:cNvSpPr txBox="1"/>
          <p:nvPr/>
        </p:nvSpPr>
        <p:spPr>
          <a:xfrm>
            <a:off x="573272" y="3234375"/>
            <a:ext cx="995045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helderheid</a:t>
            </a:r>
            <a:endParaRPr sz="18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12700">
              <a:spcBef>
                <a:spcPts val="100"/>
              </a:spcBef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uit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het menu.</a:t>
            </a:r>
            <a:endParaRPr dirty="0"/>
          </a:p>
        </p:txBody>
      </p:sp>
      <p:sp>
        <p:nvSpPr>
          <p:cNvPr id="760" name="Google Shape;760;p21"/>
          <p:cNvSpPr txBox="1"/>
          <p:nvPr/>
        </p:nvSpPr>
        <p:spPr>
          <a:xfrm>
            <a:off x="143673" y="1237323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317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dirty="0"/>
          </a:p>
        </p:txBody>
      </p:sp>
      <p:cxnSp>
        <p:nvCxnSpPr>
          <p:cNvPr id="761" name="Google Shape;761;p21"/>
          <p:cNvCxnSpPr/>
          <p:nvPr/>
        </p:nvCxnSpPr>
        <p:spPr>
          <a:xfrm rot="10800000" flipH="1">
            <a:off x="4058494" y="3592833"/>
            <a:ext cx="1" cy="46755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2" name="Google Shape;762;p21"/>
          <p:cNvSpPr/>
          <p:nvPr/>
        </p:nvSpPr>
        <p:spPr>
          <a:xfrm>
            <a:off x="0" y="5357811"/>
            <a:ext cx="4859338" cy="1446213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21"/>
          <p:cNvSpPr/>
          <p:nvPr/>
        </p:nvSpPr>
        <p:spPr>
          <a:xfrm>
            <a:off x="0" y="53451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4" name="Google Shape;764;p21"/>
          <p:cNvCxnSpPr/>
          <p:nvPr/>
        </p:nvCxnSpPr>
        <p:spPr>
          <a:xfrm flipH="1">
            <a:off x="2429673" y="3171017"/>
            <a:ext cx="1" cy="197866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5" name="Google Shape;765;p21"/>
          <p:cNvSpPr/>
          <p:nvPr/>
        </p:nvSpPr>
        <p:spPr>
          <a:xfrm>
            <a:off x="832547" y="3706347"/>
            <a:ext cx="1231330" cy="131982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6" name="Google Shape;766;p21"/>
          <p:cNvCxnSpPr/>
          <p:nvPr/>
        </p:nvCxnSpPr>
        <p:spPr>
          <a:xfrm rot="10800000">
            <a:off x="1485587" y="3461451"/>
            <a:ext cx="0" cy="332056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7" name="Google Shape;767;p21"/>
          <p:cNvSpPr/>
          <p:nvPr/>
        </p:nvSpPr>
        <p:spPr>
          <a:xfrm>
            <a:off x="3550647" y="1590515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21"/>
          <p:cNvSpPr/>
          <p:nvPr/>
        </p:nvSpPr>
        <p:spPr>
          <a:xfrm>
            <a:off x="3813107" y="1628616"/>
            <a:ext cx="187544" cy="52633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21"/>
          <p:cNvSpPr/>
          <p:nvPr/>
        </p:nvSpPr>
        <p:spPr>
          <a:xfrm>
            <a:off x="3550647" y="1590515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21"/>
          <p:cNvSpPr txBox="1"/>
          <p:nvPr/>
        </p:nvSpPr>
        <p:spPr>
          <a:xfrm>
            <a:off x="3615816" y="2138673"/>
            <a:ext cx="58293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Jouvi Dance</a:t>
            </a:r>
            <a:endParaRPr/>
          </a:p>
        </p:txBody>
      </p:sp>
      <p:sp>
        <p:nvSpPr>
          <p:cNvPr id="771" name="Google Shape;771;p21"/>
          <p:cNvSpPr/>
          <p:nvPr/>
        </p:nvSpPr>
        <p:spPr>
          <a:xfrm>
            <a:off x="1805222" y="4887894"/>
            <a:ext cx="102566" cy="11433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21"/>
          <p:cNvSpPr txBox="1"/>
          <p:nvPr/>
        </p:nvSpPr>
        <p:spPr>
          <a:xfrm>
            <a:off x="359571" y="2191886"/>
            <a:ext cx="121111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Ga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naar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 Sprite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bibliotheek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75" name="Google Shape;775;p21"/>
          <p:cNvSpPr txBox="1"/>
          <p:nvPr/>
        </p:nvSpPr>
        <p:spPr>
          <a:xfrm>
            <a:off x="1671639" y="2207130"/>
            <a:ext cx="151603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op de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Dans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categorie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76" name="Google Shape;776;p21"/>
          <p:cNvSpPr/>
          <p:nvPr/>
        </p:nvSpPr>
        <p:spPr>
          <a:xfrm>
            <a:off x="2021997" y="1799703"/>
            <a:ext cx="815340" cy="294094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21"/>
          <p:cNvSpPr/>
          <p:nvPr/>
        </p:nvSpPr>
        <p:spPr>
          <a:xfrm>
            <a:off x="2015647" y="1793364"/>
            <a:ext cx="828042" cy="3067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60" y="0"/>
                </a:moveTo>
                <a:lnTo>
                  <a:pt x="809" y="141"/>
                </a:lnTo>
                <a:lnTo>
                  <a:pt x="429" y="637"/>
                </a:lnTo>
                <a:lnTo>
                  <a:pt x="125" y="1596"/>
                </a:lnTo>
                <a:lnTo>
                  <a:pt x="0" y="3130"/>
                </a:lnTo>
                <a:lnTo>
                  <a:pt x="0" y="18470"/>
                </a:lnTo>
                <a:lnTo>
                  <a:pt x="52" y="19416"/>
                </a:lnTo>
                <a:lnTo>
                  <a:pt x="236" y="20441"/>
                </a:lnTo>
                <a:lnTo>
                  <a:pt x="591" y="21263"/>
                </a:lnTo>
                <a:lnTo>
                  <a:pt x="1160" y="21600"/>
                </a:lnTo>
                <a:lnTo>
                  <a:pt x="20440" y="21600"/>
                </a:lnTo>
                <a:lnTo>
                  <a:pt x="20791" y="21459"/>
                </a:lnTo>
                <a:lnTo>
                  <a:pt x="21171" y="20963"/>
                </a:lnTo>
                <a:lnTo>
                  <a:pt x="21475" y="20003"/>
                </a:lnTo>
                <a:lnTo>
                  <a:pt x="21600" y="18470"/>
                </a:lnTo>
                <a:lnTo>
                  <a:pt x="21600" y="3130"/>
                </a:lnTo>
                <a:lnTo>
                  <a:pt x="21548" y="2184"/>
                </a:lnTo>
                <a:lnTo>
                  <a:pt x="21364" y="1159"/>
                </a:lnTo>
                <a:lnTo>
                  <a:pt x="21009" y="337"/>
                </a:lnTo>
                <a:lnTo>
                  <a:pt x="20440" y="0"/>
                </a:lnTo>
                <a:lnTo>
                  <a:pt x="116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21"/>
          <p:cNvSpPr/>
          <p:nvPr/>
        </p:nvSpPr>
        <p:spPr>
          <a:xfrm>
            <a:off x="2718292" y="1914346"/>
            <a:ext cx="102553" cy="11432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21"/>
          <p:cNvSpPr txBox="1"/>
          <p:nvPr/>
        </p:nvSpPr>
        <p:spPr>
          <a:xfrm>
            <a:off x="3454266" y="2364298"/>
            <a:ext cx="90678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danser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80" name="Google Shape;780;p21"/>
          <p:cNvSpPr txBox="1"/>
          <p:nvPr/>
        </p:nvSpPr>
        <p:spPr>
          <a:xfrm>
            <a:off x="2942760" y="5893553"/>
            <a:ext cx="1397799" cy="14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op het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stopteken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om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stoppen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81" name="Google Shape;781;p21"/>
          <p:cNvSpPr txBox="1"/>
          <p:nvPr/>
        </p:nvSpPr>
        <p:spPr>
          <a:xfrm>
            <a:off x="184443" y="5893546"/>
            <a:ext cx="1789578" cy="12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groene vlag om te starten</a:t>
            </a:r>
            <a:endParaRPr dirty="0"/>
          </a:p>
        </p:txBody>
      </p:sp>
      <p:sp>
        <p:nvSpPr>
          <p:cNvPr id="782" name="Google Shape;782;p21"/>
          <p:cNvSpPr/>
          <p:nvPr/>
        </p:nvSpPr>
        <p:spPr>
          <a:xfrm>
            <a:off x="2205837" y="5847512"/>
            <a:ext cx="488443" cy="260351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21"/>
          <p:cNvSpPr/>
          <p:nvPr/>
        </p:nvSpPr>
        <p:spPr>
          <a:xfrm>
            <a:off x="2205837" y="5847512"/>
            <a:ext cx="488443" cy="2603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91" y="0"/>
                </a:moveTo>
                <a:lnTo>
                  <a:pt x="2645" y="320"/>
                </a:lnTo>
                <a:lnTo>
                  <a:pt x="1404" y="1446"/>
                </a:lnTo>
                <a:lnTo>
                  <a:pt x="408" y="3628"/>
                </a:lnTo>
                <a:lnTo>
                  <a:pt x="0" y="7112"/>
                </a:lnTo>
                <a:lnTo>
                  <a:pt x="0" y="14488"/>
                </a:lnTo>
                <a:lnTo>
                  <a:pt x="171" y="16637"/>
                </a:lnTo>
                <a:lnTo>
                  <a:pt x="771" y="18966"/>
                </a:lnTo>
                <a:lnTo>
                  <a:pt x="1934" y="20835"/>
                </a:lnTo>
                <a:lnTo>
                  <a:pt x="3791" y="21600"/>
                </a:lnTo>
                <a:lnTo>
                  <a:pt x="17809" y="21600"/>
                </a:lnTo>
                <a:lnTo>
                  <a:pt x="18955" y="21280"/>
                </a:lnTo>
                <a:lnTo>
                  <a:pt x="20196" y="20153"/>
                </a:lnTo>
                <a:lnTo>
                  <a:pt x="21192" y="17972"/>
                </a:lnTo>
                <a:lnTo>
                  <a:pt x="21600" y="14488"/>
                </a:lnTo>
                <a:lnTo>
                  <a:pt x="21600" y="7112"/>
                </a:lnTo>
                <a:lnTo>
                  <a:pt x="21429" y="4963"/>
                </a:lnTo>
                <a:lnTo>
                  <a:pt x="20829" y="2633"/>
                </a:lnTo>
                <a:lnTo>
                  <a:pt x="19666" y="765"/>
                </a:lnTo>
                <a:lnTo>
                  <a:pt x="17809" y="0"/>
                </a:lnTo>
                <a:lnTo>
                  <a:pt x="3791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4" name="Google Shape;784;p21"/>
          <p:cNvCxnSpPr/>
          <p:nvPr/>
        </p:nvCxnSpPr>
        <p:spPr>
          <a:xfrm>
            <a:off x="2007707" y="5977687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5" name="Google Shape;785;p21"/>
          <p:cNvCxnSpPr/>
          <p:nvPr/>
        </p:nvCxnSpPr>
        <p:spPr>
          <a:xfrm>
            <a:off x="2642707" y="5977687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" name="Google Shape;860;p23">
            <a:extLst>
              <a:ext uri="{FF2B5EF4-FFF2-40B4-BE49-F238E27FC236}">
                <a16:creationId xmlns:a16="http://schemas.microsoft.com/office/drawing/2014/main" id="{4316998B-3F47-5E41-8A42-558538C928C4}"/>
              </a:ext>
            </a:extLst>
          </p:cNvPr>
          <p:cNvSpPr txBox="1"/>
          <p:nvPr/>
        </p:nvSpPr>
        <p:spPr>
          <a:xfrm>
            <a:off x="143669" y="5491315"/>
            <a:ext cx="4572000" cy="23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en-US" sz="1317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A0A4AAE-CC25-4C68-9B69-095DC856A80A}"/>
              </a:ext>
            </a:extLst>
          </p:cNvPr>
          <p:cNvGrpSpPr/>
          <p:nvPr/>
        </p:nvGrpSpPr>
        <p:grpSpPr>
          <a:xfrm>
            <a:off x="758747" y="1744553"/>
            <a:ext cx="412750" cy="412751"/>
            <a:chOff x="3362829" y="1452757"/>
            <a:chExt cx="412750" cy="412751"/>
          </a:xfrm>
        </p:grpSpPr>
        <p:sp>
          <p:nvSpPr>
            <p:cNvPr id="52" name="object 23">
              <a:extLst>
                <a:ext uri="{FF2B5EF4-FFF2-40B4-BE49-F238E27FC236}">
                  <a16:creationId xmlns:a16="http://schemas.microsoft.com/office/drawing/2014/main" id="{5AD3823A-A7DB-47CC-B8C1-D86677C72CE6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24">
              <a:extLst>
                <a:ext uri="{FF2B5EF4-FFF2-40B4-BE49-F238E27FC236}">
                  <a16:creationId xmlns:a16="http://schemas.microsoft.com/office/drawing/2014/main" id="{56435E44-A28E-4B39-87BC-8633B2BEAD2E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22"/>
          <p:cNvSpPr/>
          <p:nvPr/>
        </p:nvSpPr>
        <p:spPr>
          <a:xfrm>
            <a:off x="0" y="0"/>
            <a:ext cx="4859337" cy="6804025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22"/>
          <p:cNvSpPr/>
          <p:nvPr/>
        </p:nvSpPr>
        <p:spPr>
          <a:xfrm>
            <a:off x="2277273" y="6069016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2" name="Google Shape;792;p22"/>
          <p:cNvGrpSpPr/>
          <p:nvPr/>
        </p:nvGrpSpPr>
        <p:grpSpPr>
          <a:xfrm>
            <a:off x="3649252" y="450073"/>
            <a:ext cx="959067" cy="666801"/>
            <a:chOff x="0" y="0"/>
            <a:chExt cx="959066" cy="666800"/>
          </a:xfrm>
        </p:grpSpPr>
        <p:sp>
          <p:nvSpPr>
            <p:cNvPr id="793" name="Google Shape;793;p22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22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22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22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22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22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9" name="Google Shape;799;p22"/>
          <p:cNvSpPr/>
          <p:nvPr/>
        </p:nvSpPr>
        <p:spPr>
          <a:xfrm>
            <a:off x="3360290" y="716683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22"/>
          <p:cNvSpPr/>
          <p:nvPr/>
        </p:nvSpPr>
        <p:spPr>
          <a:xfrm>
            <a:off x="4398941" y="263745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22"/>
          <p:cNvSpPr/>
          <p:nvPr/>
        </p:nvSpPr>
        <p:spPr>
          <a:xfrm>
            <a:off x="2941817" y="663435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22"/>
          <p:cNvSpPr/>
          <p:nvPr/>
        </p:nvSpPr>
        <p:spPr>
          <a:xfrm>
            <a:off x="3906269" y="1099320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22"/>
          <p:cNvSpPr/>
          <p:nvPr/>
        </p:nvSpPr>
        <p:spPr>
          <a:xfrm>
            <a:off x="3819111" y="728433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22"/>
          <p:cNvSpPr/>
          <p:nvPr/>
        </p:nvSpPr>
        <p:spPr>
          <a:xfrm>
            <a:off x="4289097" y="839883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22"/>
          <p:cNvSpPr txBox="1">
            <a:spLocks noGrp="1"/>
          </p:cNvSpPr>
          <p:nvPr>
            <p:ph type="title"/>
          </p:nvPr>
        </p:nvSpPr>
        <p:spPr>
          <a:xfrm>
            <a:off x="143669" y="643874"/>
            <a:ext cx="4572000" cy="45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 err="1"/>
              <a:t>Interactieve</a:t>
            </a:r>
            <a:r>
              <a:rPr lang="en-US" sz="2400" dirty="0"/>
              <a:t> dans</a:t>
            </a:r>
            <a:endParaRPr sz="2400" dirty="0"/>
          </a:p>
        </p:txBody>
      </p:sp>
      <p:sp>
        <p:nvSpPr>
          <p:cNvPr id="806" name="Google Shape;806;p22"/>
          <p:cNvSpPr/>
          <p:nvPr/>
        </p:nvSpPr>
        <p:spPr>
          <a:xfrm>
            <a:off x="785016" y="1306516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22"/>
          <p:cNvSpPr/>
          <p:nvPr/>
        </p:nvSpPr>
        <p:spPr>
          <a:xfrm>
            <a:off x="785016" y="1306516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22"/>
          <p:cNvSpPr/>
          <p:nvPr/>
        </p:nvSpPr>
        <p:spPr>
          <a:xfrm>
            <a:off x="785016" y="1306515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22"/>
          <p:cNvSpPr/>
          <p:nvPr/>
        </p:nvSpPr>
        <p:spPr>
          <a:xfrm>
            <a:off x="785016" y="1306515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22"/>
          <p:cNvSpPr txBox="1"/>
          <p:nvPr/>
        </p:nvSpPr>
        <p:spPr>
          <a:xfrm>
            <a:off x="785013" y="1465265"/>
            <a:ext cx="3289300" cy="191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Druk op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toetsen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om van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beweging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te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wisselen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811" name="Google Shape;811;p22"/>
          <p:cNvSpPr/>
          <p:nvPr/>
        </p:nvSpPr>
        <p:spPr>
          <a:xfrm>
            <a:off x="2617501" y="4495592"/>
            <a:ext cx="361938" cy="95776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22"/>
          <p:cNvSpPr/>
          <p:nvPr/>
        </p:nvSpPr>
        <p:spPr>
          <a:xfrm>
            <a:off x="1443545" y="2265068"/>
            <a:ext cx="746168" cy="143664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22"/>
          <p:cNvSpPr/>
          <p:nvPr/>
        </p:nvSpPr>
        <p:spPr>
          <a:xfrm>
            <a:off x="2664839" y="2265068"/>
            <a:ext cx="746167" cy="143664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22"/>
          <p:cNvSpPr/>
          <p:nvPr/>
        </p:nvSpPr>
        <p:spPr>
          <a:xfrm>
            <a:off x="1798617" y="4000004"/>
            <a:ext cx="378638" cy="145335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22"/>
          <p:cNvSpPr txBox="1"/>
          <p:nvPr/>
        </p:nvSpPr>
        <p:spPr>
          <a:xfrm>
            <a:off x="2376518" y="611359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/>
          </a:p>
        </p:txBody>
      </p:sp>
      <p:sp>
        <p:nvSpPr>
          <p:cNvPr id="816" name="Google Shape;816;p22"/>
          <p:cNvSpPr/>
          <p:nvPr/>
        </p:nvSpPr>
        <p:spPr>
          <a:xfrm>
            <a:off x="1204412" y="4577110"/>
            <a:ext cx="329146" cy="3281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22"/>
          <p:cNvSpPr/>
          <p:nvPr/>
        </p:nvSpPr>
        <p:spPr>
          <a:xfrm>
            <a:off x="1204412" y="4548159"/>
            <a:ext cx="329146" cy="3281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22"/>
          <p:cNvSpPr/>
          <p:nvPr/>
        </p:nvSpPr>
        <p:spPr>
          <a:xfrm>
            <a:off x="1315407" y="4648948"/>
            <a:ext cx="107163" cy="13510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22"/>
          <p:cNvSpPr/>
          <p:nvPr/>
        </p:nvSpPr>
        <p:spPr>
          <a:xfrm>
            <a:off x="3325779" y="4577110"/>
            <a:ext cx="329148" cy="3281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22"/>
          <p:cNvSpPr/>
          <p:nvPr/>
        </p:nvSpPr>
        <p:spPr>
          <a:xfrm>
            <a:off x="3325779" y="4548159"/>
            <a:ext cx="329148" cy="3281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22"/>
          <p:cNvSpPr/>
          <p:nvPr/>
        </p:nvSpPr>
        <p:spPr>
          <a:xfrm>
            <a:off x="3436773" y="4648946"/>
            <a:ext cx="107163" cy="135103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22"/>
          <p:cNvSpPr/>
          <p:nvPr/>
        </p:nvSpPr>
        <p:spPr>
          <a:xfrm>
            <a:off x="3325779" y="2833815"/>
            <a:ext cx="329148" cy="3281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22"/>
          <p:cNvSpPr/>
          <p:nvPr/>
        </p:nvSpPr>
        <p:spPr>
          <a:xfrm>
            <a:off x="3325779" y="2804865"/>
            <a:ext cx="329148" cy="3281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22"/>
          <p:cNvSpPr/>
          <p:nvPr/>
        </p:nvSpPr>
        <p:spPr>
          <a:xfrm>
            <a:off x="3422803" y="2919628"/>
            <a:ext cx="135103" cy="107163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22"/>
          <p:cNvSpPr/>
          <p:nvPr/>
        </p:nvSpPr>
        <p:spPr>
          <a:xfrm>
            <a:off x="1204412" y="2833815"/>
            <a:ext cx="329146" cy="3281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22"/>
          <p:cNvSpPr/>
          <p:nvPr/>
        </p:nvSpPr>
        <p:spPr>
          <a:xfrm>
            <a:off x="1204412" y="2804865"/>
            <a:ext cx="329146" cy="3281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9" y="0"/>
                </a:moveTo>
                <a:lnTo>
                  <a:pt x="5061" y="0"/>
                </a:lnTo>
                <a:lnTo>
                  <a:pt x="3091" y="399"/>
                </a:lnTo>
                <a:lnTo>
                  <a:pt x="1482" y="1487"/>
                </a:lnTo>
                <a:lnTo>
                  <a:pt x="398" y="3101"/>
                </a:lnTo>
                <a:lnTo>
                  <a:pt x="0" y="5077"/>
                </a:lnTo>
                <a:lnTo>
                  <a:pt x="0" y="16523"/>
                </a:lnTo>
                <a:lnTo>
                  <a:pt x="398" y="18499"/>
                </a:lnTo>
                <a:lnTo>
                  <a:pt x="1482" y="20113"/>
                </a:lnTo>
                <a:lnTo>
                  <a:pt x="3091" y="21201"/>
                </a:lnTo>
                <a:lnTo>
                  <a:pt x="5061" y="21600"/>
                </a:lnTo>
                <a:lnTo>
                  <a:pt x="16539" y="21600"/>
                </a:lnTo>
                <a:lnTo>
                  <a:pt x="18509" y="21201"/>
                </a:lnTo>
                <a:lnTo>
                  <a:pt x="20118" y="20113"/>
                </a:lnTo>
                <a:lnTo>
                  <a:pt x="21202" y="18499"/>
                </a:lnTo>
                <a:lnTo>
                  <a:pt x="21600" y="16523"/>
                </a:lnTo>
                <a:lnTo>
                  <a:pt x="21600" y="5077"/>
                </a:lnTo>
                <a:lnTo>
                  <a:pt x="21202" y="3101"/>
                </a:lnTo>
                <a:lnTo>
                  <a:pt x="20118" y="1487"/>
                </a:lnTo>
                <a:lnTo>
                  <a:pt x="18509" y="399"/>
                </a:lnTo>
                <a:lnTo>
                  <a:pt x="16539" y="0"/>
                </a:lnTo>
                <a:close/>
              </a:path>
            </a:pathLst>
          </a:custGeom>
          <a:solidFill>
            <a:srgbClr val="93959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22"/>
          <p:cNvSpPr/>
          <p:nvPr/>
        </p:nvSpPr>
        <p:spPr>
          <a:xfrm>
            <a:off x="1301437" y="2919625"/>
            <a:ext cx="135103" cy="107163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22"/>
          <p:cNvSpPr txBox="1"/>
          <p:nvPr/>
        </p:nvSpPr>
        <p:spPr>
          <a:xfrm>
            <a:off x="842169" y="6129339"/>
            <a:ext cx="1335086" cy="170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Laten we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dansen</a:t>
            </a:r>
            <a:endParaRPr dirty="0"/>
          </a:p>
        </p:txBody>
      </p:sp>
      <p:sp>
        <p:nvSpPr>
          <p:cNvPr id="829" name="Google Shape;829;p22"/>
          <p:cNvSpPr/>
          <p:nvPr/>
        </p:nvSpPr>
        <p:spPr>
          <a:xfrm>
            <a:off x="3309435" y="6091701"/>
            <a:ext cx="694903" cy="259423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Tekstvak 58">
            <a:extLst>
              <a:ext uri="{FF2B5EF4-FFF2-40B4-BE49-F238E27FC236}">
                <a16:creationId xmlns:a16="http://schemas.microsoft.com/office/drawing/2014/main" id="{7494D757-A02B-48DC-9C5E-F7830BD640C4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F26882"/>
                </a:solidFill>
              </a:rPr>
              <a:t>yyyymmdd</a:t>
            </a:r>
            <a:endParaRPr lang="en-US" sz="600" dirty="0">
              <a:solidFill>
                <a:srgbClr val="F2688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23"/>
          <p:cNvSpPr/>
          <p:nvPr/>
        </p:nvSpPr>
        <p:spPr>
          <a:xfrm>
            <a:off x="0" y="-19965"/>
            <a:ext cx="4859338" cy="1148677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5" name="Google Shape;835;p23"/>
          <p:cNvGrpSpPr/>
          <p:nvPr/>
        </p:nvGrpSpPr>
        <p:grpSpPr>
          <a:xfrm>
            <a:off x="3649252" y="450073"/>
            <a:ext cx="959067" cy="666801"/>
            <a:chOff x="0" y="0"/>
            <a:chExt cx="959066" cy="666800"/>
          </a:xfrm>
        </p:grpSpPr>
        <p:sp>
          <p:nvSpPr>
            <p:cNvPr id="836" name="Google Shape;836;p23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23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23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23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23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23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2" name="Google Shape;842;p23"/>
          <p:cNvSpPr/>
          <p:nvPr/>
        </p:nvSpPr>
        <p:spPr>
          <a:xfrm>
            <a:off x="3360290" y="716683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p23"/>
          <p:cNvSpPr/>
          <p:nvPr/>
        </p:nvSpPr>
        <p:spPr>
          <a:xfrm>
            <a:off x="4398941" y="263745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23"/>
          <p:cNvSpPr/>
          <p:nvPr/>
        </p:nvSpPr>
        <p:spPr>
          <a:xfrm>
            <a:off x="2941817" y="663435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23"/>
          <p:cNvSpPr/>
          <p:nvPr/>
        </p:nvSpPr>
        <p:spPr>
          <a:xfrm>
            <a:off x="3819111" y="728433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23"/>
          <p:cNvSpPr/>
          <p:nvPr/>
        </p:nvSpPr>
        <p:spPr>
          <a:xfrm>
            <a:off x="4289097" y="839883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23"/>
          <p:cNvSpPr/>
          <p:nvPr/>
        </p:nvSpPr>
        <p:spPr>
          <a:xfrm>
            <a:off x="0" y="1128715"/>
            <a:ext cx="4859338" cy="1430529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23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23"/>
          <p:cNvSpPr/>
          <p:nvPr/>
        </p:nvSpPr>
        <p:spPr>
          <a:xfrm>
            <a:off x="0" y="2559239"/>
            <a:ext cx="4859338" cy="2836674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23"/>
          <p:cNvSpPr/>
          <p:nvPr/>
        </p:nvSpPr>
        <p:spPr>
          <a:xfrm>
            <a:off x="0" y="2546543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23"/>
          <p:cNvSpPr/>
          <p:nvPr/>
        </p:nvSpPr>
        <p:spPr>
          <a:xfrm>
            <a:off x="0" y="5395912"/>
            <a:ext cx="4859338" cy="1416058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23"/>
          <p:cNvSpPr/>
          <p:nvPr/>
        </p:nvSpPr>
        <p:spPr>
          <a:xfrm>
            <a:off x="0" y="53832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23"/>
          <p:cNvSpPr/>
          <p:nvPr/>
        </p:nvSpPr>
        <p:spPr>
          <a:xfrm>
            <a:off x="575472" y="4411640"/>
            <a:ext cx="1585607" cy="70755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23"/>
          <p:cNvSpPr/>
          <p:nvPr/>
        </p:nvSpPr>
        <p:spPr>
          <a:xfrm>
            <a:off x="575472" y="3535950"/>
            <a:ext cx="1585607" cy="74916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23"/>
          <p:cNvSpPr/>
          <p:nvPr/>
        </p:nvSpPr>
        <p:spPr>
          <a:xfrm>
            <a:off x="2686937" y="3536959"/>
            <a:ext cx="1591702" cy="71027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23"/>
          <p:cNvSpPr/>
          <p:nvPr/>
        </p:nvSpPr>
        <p:spPr>
          <a:xfrm>
            <a:off x="2699486" y="4411640"/>
            <a:ext cx="1585602" cy="70755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23"/>
          <p:cNvSpPr txBox="1">
            <a:spLocks noGrp="1"/>
          </p:cNvSpPr>
          <p:nvPr>
            <p:ph type="title"/>
          </p:nvPr>
        </p:nvSpPr>
        <p:spPr>
          <a:xfrm>
            <a:off x="359570" y="425020"/>
            <a:ext cx="4356100" cy="54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en-US" sz="2400" dirty="0" err="1"/>
              <a:t>Interactieve</a:t>
            </a:r>
            <a:r>
              <a:rPr lang="en-US" sz="2400" dirty="0"/>
              <a:t> dans</a:t>
            </a:r>
            <a:endParaRPr sz="2400" dirty="0"/>
          </a:p>
          <a:p>
            <a:pPr indent="12700"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858" name="Google Shape;858;p23"/>
          <p:cNvSpPr txBox="1"/>
          <p:nvPr/>
        </p:nvSpPr>
        <p:spPr>
          <a:xfrm>
            <a:off x="143669" y="2667342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317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dirty="0"/>
          </a:p>
        </p:txBody>
      </p:sp>
      <p:sp>
        <p:nvSpPr>
          <p:cNvPr id="859" name="Google Shape;859;p23"/>
          <p:cNvSpPr txBox="1"/>
          <p:nvPr/>
        </p:nvSpPr>
        <p:spPr>
          <a:xfrm>
            <a:off x="143673" y="1237323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317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dirty="0"/>
          </a:p>
        </p:txBody>
      </p:sp>
      <p:sp>
        <p:nvSpPr>
          <p:cNvPr id="860" name="Google Shape;860;p23"/>
          <p:cNvSpPr txBox="1"/>
          <p:nvPr/>
        </p:nvSpPr>
        <p:spPr>
          <a:xfrm>
            <a:off x="143669" y="5491315"/>
            <a:ext cx="4572000" cy="23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en-US" sz="1317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61" name="Google Shape;861;p23"/>
          <p:cNvSpPr/>
          <p:nvPr/>
        </p:nvSpPr>
        <p:spPr>
          <a:xfrm>
            <a:off x="1288968" y="5771793"/>
            <a:ext cx="204585" cy="22191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23"/>
          <p:cNvSpPr/>
          <p:nvPr/>
        </p:nvSpPr>
        <p:spPr>
          <a:xfrm>
            <a:off x="1288968" y="6017701"/>
            <a:ext cx="204585" cy="221918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23"/>
          <p:cNvSpPr/>
          <p:nvPr/>
        </p:nvSpPr>
        <p:spPr>
          <a:xfrm>
            <a:off x="1517609" y="6017701"/>
            <a:ext cx="204585" cy="221918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23"/>
          <p:cNvSpPr/>
          <p:nvPr/>
        </p:nvSpPr>
        <p:spPr>
          <a:xfrm>
            <a:off x="1060327" y="6017701"/>
            <a:ext cx="204585" cy="221918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23"/>
          <p:cNvSpPr/>
          <p:nvPr/>
        </p:nvSpPr>
        <p:spPr>
          <a:xfrm>
            <a:off x="3550647" y="1488915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23"/>
          <p:cNvSpPr/>
          <p:nvPr/>
        </p:nvSpPr>
        <p:spPr>
          <a:xfrm>
            <a:off x="3813107" y="1527015"/>
            <a:ext cx="187544" cy="52633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23"/>
          <p:cNvSpPr/>
          <p:nvPr/>
        </p:nvSpPr>
        <p:spPr>
          <a:xfrm>
            <a:off x="3550647" y="1488915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23"/>
          <p:cNvSpPr txBox="1"/>
          <p:nvPr/>
        </p:nvSpPr>
        <p:spPr>
          <a:xfrm>
            <a:off x="3615816" y="2037073"/>
            <a:ext cx="58293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Jouvi Dance</a:t>
            </a:r>
            <a:endParaRPr/>
          </a:p>
        </p:txBody>
      </p:sp>
      <p:sp>
        <p:nvSpPr>
          <p:cNvPr id="869" name="Google Shape;869;p23"/>
          <p:cNvSpPr txBox="1"/>
          <p:nvPr/>
        </p:nvSpPr>
        <p:spPr>
          <a:xfrm>
            <a:off x="562772" y="3100577"/>
            <a:ext cx="1797044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 voor elke dansbeweging een andere toets om op te drukken.</a:t>
            </a:r>
          </a:p>
        </p:txBody>
      </p:sp>
      <p:sp>
        <p:nvSpPr>
          <p:cNvPr id="870" name="Google Shape;870;p23"/>
          <p:cNvSpPr txBox="1"/>
          <p:nvPr/>
        </p:nvSpPr>
        <p:spPr>
          <a:xfrm>
            <a:off x="2922588" y="3124665"/>
            <a:ext cx="131086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 een dansbeweging uit het menu.</a:t>
            </a:r>
          </a:p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cxnSp>
        <p:nvCxnSpPr>
          <p:cNvPr id="871" name="Google Shape;871;p23"/>
          <p:cNvCxnSpPr/>
          <p:nvPr/>
        </p:nvCxnSpPr>
        <p:spPr>
          <a:xfrm rot="10800000" flipH="1">
            <a:off x="1433992" y="3437790"/>
            <a:ext cx="1" cy="28975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2" name="Google Shape;872;p23"/>
          <p:cNvSpPr/>
          <p:nvPr/>
        </p:nvSpPr>
        <p:spPr>
          <a:xfrm>
            <a:off x="4118773" y="3281398"/>
            <a:ext cx="210020" cy="7193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23"/>
          <p:cNvSpPr txBox="1"/>
          <p:nvPr/>
        </p:nvSpPr>
        <p:spPr>
          <a:xfrm>
            <a:off x="406820" y="2090287"/>
            <a:ext cx="1116614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Ga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naar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 Sprite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bibliotheek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876" name="Google Shape;876;p23"/>
          <p:cNvSpPr txBox="1"/>
          <p:nvPr/>
        </p:nvSpPr>
        <p:spPr>
          <a:xfrm>
            <a:off x="1652056" y="2099018"/>
            <a:ext cx="1577207" cy="383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op de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Dans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categorie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877" name="Google Shape;877;p23"/>
          <p:cNvSpPr/>
          <p:nvPr/>
        </p:nvSpPr>
        <p:spPr>
          <a:xfrm>
            <a:off x="2028728" y="1698103"/>
            <a:ext cx="815340" cy="294082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23"/>
          <p:cNvSpPr/>
          <p:nvPr/>
        </p:nvSpPr>
        <p:spPr>
          <a:xfrm>
            <a:off x="2022378" y="1691764"/>
            <a:ext cx="828042" cy="3067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60" y="0"/>
                </a:moveTo>
                <a:lnTo>
                  <a:pt x="809" y="141"/>
                </a:lnTo>
                <a:lnTo>
                  <a:pt x="429" y="637"/>
                </a:lnTo>
                <a:lnTo>
                  <a:pt x="125" y="1596"/>
                </a:lnTo>
                <a:lnTo>
                  <a:pt x="0" y="3130"/>
                </a:lnTo>
                <a:lnTo>
                  <a:pt x="0" y="18470"/>
                </a:lnTo>
                <a:lnTo>
                  <a:pt x="52" y="19416"/>
                </a:lnTo>
                <a:lnTo>
                  <a:pt x="236" y="20441"/>
                </a:lnTo>
                <a:lnTo>
                  <a:pt x="591" y="21263"/>
                </a:lnTo>
                <a:lnTo>
                  <a:pt x="1160" y="21600"/>
                </a:lnTo>
                <a:lnTo>
                  <a:pt x="20440" y="21600"/>
                </a:lnTo>
                <a:lnTo>
                  <a:pt x="20791" y="21459"/>
                </a:lnTo>
                <a:lnTo>
                  <a:pt x="21171" y="20963"/>
                </a:lnTo>
                <a:lnTo>
                  <a:pt x="21475" y="20003"/>
                </a:lnTo>
                <a:lnTo>
                  <a:pt x="21600" y="18470"/>
                </a:lnTo>
                <a:lnTo>
                  <a:pt x="21600" y="3130"/>
                </a:lnTo>
                <a:lnTo>
                  <a:pt x="21548" y="2184"/>
                </a:lnTo>
                <a:lnTo>
                  <a:pt x="21364" y="1159"/>
                </a:lnTo>
                <a:lnTo>
                  <a:pt x="21009" y="337"/>
                </a:lnTo>
                <a:lnTo>
                  <a:pt x="20440" y="0"/>
                </a:lnTo>
                <a:lnTo>
                  <a:pt x="116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23"/>
          <p:cNvSpPr/>
          <p:nvPr/>
        </p:nvSpPr>
        <p:spPr>
          <a:xfrm>
            <a:off x="2725021" y="1812746"/>
            <a:ext cx="102553" cy="114326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23"/>
          <p:cNvSpPr txBox="1"/>
          <p:nvPr/>
        </p:nvSpPr>
        <p:spPr>
          <a:xfrm>
            <a:off x="3454266" y="2262698"/>
            <a:ext cx="90678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danser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F0FE40-A3D0-C54B-A84C-9517FBBF8E4F}"/>
              </a:ext>
            </a:extLst>
          </p:cNvPr>
          <p:cNvSpPr/>
          <p:nvPr/>
        </p:nvSpPr>
        <p:spPr>
          <a:xfrm>
            <a:off x="1821564" y="5885790"/>
            <a:ext cx="15387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3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Druk op de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pijltjestoetsen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van je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toetsenbord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en-US" sz="9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AE327B3-3DF3-4894-92DC-013AE92216C5}"/>
              </a:ext>
            </a:extLst>
          </p:cNvPr>
          <p:cNvGrpSpPr/>
          <p:nvPr/>
        </p:nvGrpSpPr>
        <p:grpSpPr>
          <a:xfrm>
            <a:off x="758747" y="1590162"/>
            <a:ext cx="412750" cy="412751"/>
            <a:chOff x="3362829" y="1452757"/>
            <a:chExt cx="412750" cy="412751"/>
          </a:xfrm>
        </p:grpSpPr>
        <p:sp>
          <p:nvSpPr>
            <p:cNvPr id="51" name="object 23">
              <a:extLst>
                <a:ext uri="{FF2B5EF4-FFF2-40B4-BE49-F238E27FC236}">
                  <a16:creationId xmlns:a16="http://schemas.microsoft.com/office/drawing/2014/main" id="{EB765AFD-039C-47AC-BFC5-69DDB9D23741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24">
              <a:extLst>
                <a:ext uri="{FF2B5EF4-FFF2-40B4-BE49-F238E27FC236}">
                  <a16:creationId xmlns:a16="http://schemas.microsoft.com/office/drawing/2014/main" id="{D8DC6D11-99FF-43CE-9854-2D0F506744E2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4"/>
          <p:cNvSpPr/>
          <p:nvPr/>
        </p:nvSpPr>
        <p:spPr>
          <a:xfrm>
            <a:off x="0" y="0"/>
            <a:ext cx="4859337" cy="6804025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24"/>
          <p:cNvSpPr/>
          <p:nvPr/>
        </p:nvSpPr>
        <p:spPr>
          <a:xfrm>
            <a:off x="2277273" y="6069016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7" name="Google Shape;887;p24"/>
          <p:cNvGrpSpPr/>
          <p:nvPr/>
        </p:nvGrpSpPr>
        <p:grpSpPr>
          <a:xfrm>
            <a:off x="3649252" y="450073"/>
            <a:ext cx="959067" cy="666801"/>
            <a:chOff x="0" y="0"/>
            <a:chExt cx="959066" cy="666800"/>
          </a:xfrm>
        </p:grpSpPr>
        <p:sp>
          <p:nvSpPr>
            <p:cNvPr id="888" name="Google Shape;888;p24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24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24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24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24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24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4" name="Google Shape;894;p24"/>
          <p:cNvSpPr/>
          <p:nvPr/>
        </p:nvSpPr>
        <p:spPr>
          <a:xfrm>
            <a:off x="3360290" y="716683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24"/>
          <p:cNvSpPr/>
          <p:nvPr/>
        </p:nvSpPr>
        <p:spPr>
          <a:xfrm>
            <a:off x="4398941" y="263745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24"/>
          <p:cNvSpPr/>
          <p:nvPr/>
        </p:nvSpPr>
        <p:spPr>
          <a:xfrm>
            <a:off x="2941817" y="663435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24"/>
          <p:cNvSpPr/>
          <p:nvPr/>
        </p:nvSpPr>
        <p:spPr>
          <a:xfrm>
            <a:off x="3906269" y="1099320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24"/>
          <p:cNvSpPr/>
          <p:nvPr/>
        </p:nvSpPr>
        <p:spPr>
          <a:xfrm>
            <a:off x="3819111" y="728433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24"/>
          <p:cNvSpPr/>
          <p:nvPr/>
        </p:nvSpPr>
        <p:spPr>
          <a:xfrm>
            <a:off x="4289097" y="839883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24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 err="1"/>
              <a:t>Kleureffect</a:t>
            </a:r>
            <a:endParaRPr sz="2400" dirty="0"/>
          </a:p>
        </p:txBody>
      </p:sp>
      <p:sp>
        <p:nvSpPr>
          <p:cNvPr id="901" name="Google Shape;901;p24"/>
          <p:cNvSpPr/>
          <p:nvPr/>
        </p:nvSpPr>
        <p:spPr>
          <a:xfrm>
            <a:off x="785016" y="1306516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24"/>
          <p:cNvSpPr/>
          <p:nvPr/>
        </p:nvSpPr>
        <p:spPr>
          <a:xfrm>
            <a:off x="785016" y="1306516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24"/>
          <p:cNvSpPr/>
          <p:nvPr/>
        </p:nvSpPr>
        <p:spPr>
          <a:xfrm>
            <a:off x="785016" y="1306515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24"/>
          <p:cNvSpPr/>
          <p:nvPr/>
        </p:nvSpPr>
        <p:spPr>
          <a:xfrm>
            <a:off x="785016" y="1306515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24"/>
          <p:cNvSpPr/>
          <p:nvPr/>
        </p:nvSpPr>
        <p:spPr>
          <a:xfrm>
            <a:off x="1600613" y="1949933"/>
            <a:ext cx="1658100" cy="123444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24"/>
          <p:cNvSpPr/>
          <p:nvPr/>
        </p:nvSpPr>
        <p:spPr>
          <a:xfrm>
            <a:off x="1600613" y="1949935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24"/>
          <p:cNvSpPr/>
          <p:nvPr/>
        </p:nvSpPr>
        <p:spPr>
          <a:xfrm>
            <a:off x="1600613" y="3241994"/>
            <a:ext cx="1658100" cy="123444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24"/>
          <p:cNvSpPr/>
          <p:nvPr/>
        </p:nvSpPr>
        <p:spPr>
          <a:xfrm>
            <a:off x="1600613" y="3241990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24"/>
          <p:cNvSpPr/>
          <p:nvPr/>
        </p:nvSpPr>
        <p:spPr>
          <a:xfrm>
            <a:off x="1600613" y="4534054"/>
            <a:ext cx="1658100" cy="123444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24"/>
          <p:cNvSpPr/>
          <p:nvPr/>
        </p:nvSpPr>
        <p:spPr>
          <a:xfrm>
            <a:off x="1600613" y="4534052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24"/>
          <p:cNvSpPr txBox="1"/>
          <p:nvPr/>
        </p:nvSpPr>
        <p:spPr>
          <a:xfrm>
            <a:off x="785013" y="1496087"/>
            <a:ext cx="3289300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Laat de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achtergrond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van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kleur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wisselen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912" name="Google Shape;912;p24"/>
          <p:cNvSpPr txBox="1"/>
          <p:nvPr/>
        </p:nvSpPr>
        <p:spPr>
          <a:xfrm>
            <a:off x="2376518" y="611359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8</a:t>
            </a:r>
            <a:endParaRPr/>
          </a:p>
        </p:txBody>
      </p:sp>
      <p:sp>
        <p:nvSpPr>
          <p:cNvPr id="913" name="Google Shape;913;p24"/>
          <p:cNvSpPr txBox="1"/>
          <p:nvPr/>
        </p:nvSpPr>
        <p:spPr>
          <a:xfrm>
            <a:off x="842169" y="6129340"/>
            <a:ext cx="1435100" cy="149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Laten we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dansen</a:t>
            </a:r>
            <a:endParaRPr dirty="0"/>
          </a:p>
        </p:txBody>
      </p:sp>
      <p:sp>
        <p:nvSpPr>
          <p:cNvPr id="914" name="Google Shape;914;p24"/>
          <p:cNvSpPr/>
          <p:nvPr/>
        </p:nvSpPr>
        <p:spPr>
          <a:xfrm>
            <a:off x="3309435" y="6091701"/>
            <a:ext cx="694903" cy="25942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Tekstvak 58">
            <a:extLst>
              <a:ext uri="{FF2B5EF4-FFF2-40B4-BE49-F238E27FC236}">
                <a16:creationId xmlns:a16="http://schemas.microsoft.com/office/drawing/2014/main" id="{206ED57E-5F5F-4139-B427-0A1525747B2F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F26882"/>
                </a:solidFill>
              </a:rPr>
              <a:t>yyyymmdd</a:t>
            </a:r>
            <a:endParaRPr lang="en-US" sz="600" dirty="0">
              <a:solidFill>
                <a:srgbClr val="F2688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25"/>
          <p:cNvSpPr/>
          <p:nvPr/>
        </p:nvSpPr>
        <p:spPr>
          <a:xfrm>
            <a:off x="0" y="-12247"/>
            <a:ext cx="4859338" cy="1140959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0" name="Google Shape;920;p25"/>
          <p:cNvGrpSpPr/>
          <p:nvPr/>
        </p:nvGrpSpPr>
        <p:grpSpPr>
          <a:xfrm>
            <a:off x="3649252" y="450073"/>
            <a:ext cx="959067" cy="666801"/>
            <a:chOff x="0" y="0"/>
            <a:chExt cx="959066" cy="666800"/>
          </a:xfrm>
        </p:grpSpPr>
        <p:sp>
          <p:nvSpPr>
            <p:cNvPr id="921" name="Google Shape;921;p25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25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25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25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25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25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7" name="Google Shape;927;p25"/>
          <p:cNvSpPr/>
          <p:nvPr/>
        </p:nvSpPr>
        <p:spPr>
          <a:xfrm>
            <a:off x="3360290" y="716683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25"/>
          <p:cNvSpPr/>
          <p:nvPr/>
        </p:nvSpPr>
        <p:spPr>
          <a:xfrm>
            <a:off x="4398941" y="263745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9" name="Google Shape;929;p25"/>
          <p:cNvSpPr/>
          <p:nvPr/>
        </p:nvSpPr>
        <p:spPr>
          <a:xfrm>
            <a:off x="2941817" y="663435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25"/>
          <p:cNvSpPr/>
          <p:nvPr/>
        </p:nvSpPr>
        <p:spPr>
          <a:xfrm>
            <a:off x="3819111" y="728433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25"/>
          <p:cNvSpPr/>
          <p:nvPr/>
        </p:nvSpPr>
        <p:spPr>
          <a:xfrm>
            <a:off x="4289097" y="839883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25"/>
          <p:cNvSpPr/>
          <p:nvPr/>
        </p:nvSpPr>
        <p:spPr>
          <a:xfrm>
            <a:off x="0" y="1128715"/>
            <a:ext cx="4859338" cy="1537705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25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25"/>
          <p:cNvSpPr/>
          <p:nvPr/>
        </p:nvSpPr>
        <p:spPr>
          <a:xfrm>
            <a:off x="0" y="2666418"/>
            <a:ext cx="4859338" cy="2691397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5" name="Google Shape;935;p25"/>
          <p:cNvSpPr/>
          <p:nvPr/>
        </p:nvSpPr>
        <p:spPr>
          <a:xfrm>
            <a:off x="0" y="2653732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25"/>
          <p:cNvSpPr/>
          <p:nvPr/>
        </p:nvSpPr>
        <p:spPr>
          <a:xfrm>
            <a:off x="0" y="5357811"/>
            <a:ext cx="4859338" cy="1446213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p25"/>
          <p:cNvSpPr/>
          <p:nvPr/>
        </p:nvSpPr>
        <p:spPr>
          <a:xfrm>
            <a:off x="0" y="53451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25"/>
          <p:cNvSpPr/>
          <p:nvPr/>
        </p:nvSpPr>
        <p:spPr>
          <a:xfrm>
            <a:off x="1439546" y="3276210"/>
            <a:ext cx="1980248" cy="163520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p25"/>
          <p:cNvSpPr txBox="1">
            <a:spLocks noGrp="1"/>
          </p:cNvSpPr>
          <p:nvPr>
            <p:ph type="title"/>
          </p:nvPr>
        </p:nvSpPr>
        <p:spPr>
          <a:xfrm>
            <a:off x="359570" y="381218"/>
            <a:ext cx="4356100" cy="527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lnSpc>
                <a:spcPct val="116666"/>
              </a:lnSpc>
              <a:buSzPts val="2400"/>
            </a:pPr>
            <a:r>
              <a:rPr lang="en-US" sz="2400" dirty="0" err="1"/>
              <a:t>Kleureffect</a:t>
            </a:r>
            <a:endParaRPr sz="2400" dirty="0"/>
          </a:p>
          <a:p>
            <a:pPr indent="12700">
              <a:lnSpc>
                <a:spcPct val="110000"/>
              </a:lnSpc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940" name="Google Shape;940;p25"/>
          <p:cNvSpPr txBox="1"/>
          <p:nvPr/>
        </p:nvSpPr>
        <p:spPr>
          <a:xfrm>
            <a:off x="143673" y="1237323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317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dirty="0"/>
          </a:p>
        </p:txBody>
      </p:sp>
      <p:sp>
        <p:nvSpPr>
          <p:cNvPr id="941" name="Google Shape;941;p25"/>
          <p:cNvSpPr txBox="1"/>
          <p:nvPr/>
        </p:nvSpPr>
        <p:spPr>
          <a:xfrm>
            <a:off x="143673" y="2781643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317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dirty="0"/>
          </a:p>
        </p:txBody>
      </p:sp>
      <p:sp>
        <p:nvSpPr>
          <p:cNvPr id="942" name="Google Shape;942;p25"/>
          <p:cNvSpPr txBox="1"/>
          <p:nvPr/>
        </p:nvSpPr>
        <p:spPr>
          <a:xfrm>
            <a:off x="1386277" y="2171500"/>
            <a:ext cx="104203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achtergrond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945" name="Google Shape;945;p25"/>
          <p:cNvSpPr/>
          <p:nvPr/>
        </p:nvSpPr>
        <p:spPr>
          <a:xfrm>
            <a:off x="2672873" y="1633537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25"/>
          <p:cNvSpPr/>
          <p:nvPr/>
        </p:nvSpPr>
        <p:spPr>
          <a:xfrm>
            <a:off x="2672873" y="1646496"/>
            <a:ext cx="712470" cy="53415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25"/>
          <p:cNvSpPr/>
          <p:nvPr/>
        </p:nvSpPr>
        <p:spPr>
          <a:xfrm>
            <a:off x="2672873" y="1633537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25"/>
          <p:cNvSpPr txBox="1"/>
          <p:nvPr/>
        </p:nvSpPr>
        <p:spPr>
          <a:xfrm>
            <a:off x="2812013" y="2181694"/>
            <a:ext cx="43624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Spotlight</a:t>
            </a:r>
            <a:endParaRPr/>
          </a:p>
        </p:txBody>
      </p:sp>
      <p:sp>
        <p:nvSpPr>
          <p:cNvPr id="949" name="Google Shape;949;p25"/>
          <p:cNvSpPr txBox="1"/>
          <p:nvPr/>
        </p:nvSpPr>
        <p:spPr>
          <a:xfrm>
            <a:off x="2716776" y="3694622"/>
            <a:ext cx="116522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Probeer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verschillende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getallen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950" name="Google Shape;950;p25"/>
          <p:cNvSpPr/>
          <p:nvPr/>
        </p:nvSpPr>
        <p:spPr>
          <a:xfrm>
            <a:off x="655309" y="3461863"/>
            <a:ext cx="488227" cy="4907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29" y="0"/>
                </a:moveTo>
                <a:lnTo>
                  <a:pt x="3371" y="0"/>
                </a:lnTo>
                <a:lnTo>
                  <a:pt x="1422" y="52"/>
                </a:lnTo>
                <a:lnTo>
                  <a:pt x="421" y="419"/>
                </a:lnTo>
                <a:lnTo>
                  <a:pt x="53" y="1415"/>
                </a:lnTo>
                <a:lnTo>
                  <a:pt x="0" y="3354"/>
                </a:lnTo>
                <a:lnTo>
                  <a:pt x="0" y="18246"/>
                </a:lnTo>
                <a:lnTo>
                  <a:pt x="53" y="20185"/>
                </a:lnTo>
                <a:lnTo>
                  <a:pt x="421" y="21181"/>
                </a:lnTo>
                <a:lnTo>
                  <a:pt x="1422" y="21548"/>
                </a:lnTo>
                <a:lnTo>
                  <a:pt x="3371" y="21600"/>
                </a:lnTo>
                <a:lnTo>
                  <a:pt x="18229" y="21600"/>
                </a:lnTo>
                <a:lnTo>
                  <a:pt x="20178" y="21548"/>
                </a:lnTo>
                <a:lnTo>
                  <a:pt x="21179" y="21181"/>
                </a:lnTo>
                <a:lnTo>
                  <a:pt x="21547" y="20185"/>
                </a:lnTo>
                <a:lnTo>
                  <a:pt x="21600" y="18246"/>
                </a:lnTo>
                <a:lnTo>
                  <a:pt x="21600" y="3354"/>
                </a:lnTo>
                <a:lnTo>
                  <a:pt x="21547" y="1415"/>
                </a:lnTo>
                <a:lnTo>
                  <a:pt x="21179" y="419"/>
                </a:lnTo>
                <a:lnTo>
                  <a:pt x="20178" y="52"/>
                </a:lnTo>
                <a:lnTo>
                  <a:pt x="1822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25"/>
          <p:cNvSpPr/>
          <p:nvPr/>
        </p:nvSpPr>
        <p:spPr>
          <a:xfrm>
            <a:off x="659495" y="3461859"/>
            <a:ext cx="479853" cy="35976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25"/>
          <p:cNvSpPr/>
          <p:nvPr/>
        </p:nvSpPr>
        <p:spPr>
          <a:xfrm>
            <a:off x="655309" y="3461863"/>
            <a:ext cx="488227" cy="4907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71" y="0"/>
                </a:moveTo>
                <a:lnTo>
                  <a:pt x="1422" y="52"/>
                </a:lnTo>
                <a:lnTo>
                  <a:pt x="421" y="419"/>
                </a:lnTo>
                <a:lnTo>
                  <a:pt x="53" y="1415"/>
                </a:lnTo>
                <a:lnTo>
                  <a:pt x="0" y="3354"/>
                </a:lnTo>
                <a:lnTo>
                  <a:pt x="0" y="18246"/>
                </a:lnTo>
                <a:lnTo>
                  <a:pt x="53" y="20185"/>
                </a:lnTo>
                <a:lnTo>
                  <a:pt x="421" y="21181"/>
                </a:lnTo>
                <a:lnTo>
                  <a:pt x="1422" y="21548"/>
                </a:lnTo>
                <a:lnTo>
                  <a:pt x="3371" y="21600"/>
                </a:lnTo>
                <a:lnTo>
                  <a:pt x="18229" y="21600"/>
                </a:lnTo>
                <a:lnTo>
                  <a:pt x="20178" y="21548"/>
                </a:lnTo>
                <a:lnTo>
                  <a:pt x="21179" y="21181"/>
                </a:lnTo>
                <a:lnTo>
                  <a:pt x="21547" y="20185"/>
                </a:lnTo>
                <a:lnTo>
                  <a:pt x="21600" y="18246"/>
                </a:lnTo>
                <a:lnTo>
                  <a:pt x="21600" y="3354"/>
                </a:lnTo>
                <a:lnTo>
                  <a:pt x="21547" y="1415"/>
                </a:lnTo>
                <a:lnTo>
                  <a:pt x="21179" y="419"/>
                </a:lnTo>
                <a:lnTo>
                  <a:pt x="20178" y="52"/>
                </a:lnTo>
                <a:lnTo>
                  <a:pt x="18229" y="0"/>
                </a:lnTo>
                <a:lnTo>
                  <a:pt x="337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25"/>
          <p:cNvSpPr txBox="1"/>
          <p:nvPr/>
        </p:nvSpPr>
        <p:spPr>
          <a:xfrm>
            <a:off x="733389" y="3823091"/>
            <a:ext cx="33337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Spotlight</a:t>
            </a:r>
            <a:endParaRPr/>
          </a:p>
        </p:txBody>
      </p:sp>
      <p:cxnSp>
        <p:nvCxnSpPr>
          <p:cNvPr id="954" name="Google Shape;954;p25"/>
          <p:cNvCxnSpPr/>
          <p:nvPr/>
        </p:nvCxnSpPr>
        <p:spPr>
          <a:xfrm>
            <a:off x="3185319" y="3885877"/>
            <a:ext cx="0" cy="231142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5" name="Google Shape;955;p25"/>
          <p:cNvSpPr txBox="1"/>
          <p:nvPr/>
        </p:nvSpPr>
        <p:spPr>
          <a:xfrm>
            <a:off x="143673" y="5850891"/>
            <a:ext cx="2596707" cy="225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groene vlag om te starten</a:t>
            </a:r>
            <a:endParaRPr dirty="0"/>
          </a:p>
        </p:txBody>
      </p:sp>
      <p:sp>
        <p:nvSpPr>
          <p:cNvPr id="956" name="Google Shape;956;p25"/>
          <p:cNvSpPr/>
          <p:nvPr/>
        </p:nvSpPr>
        <p:spPr>
          <a:xfrm>
            <a:off x="3003459" y="5792787"/>
            <a:ext cx="469386" cy="265176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25"/>
          <p:cNvSpPr/>
          <p:nvPr/>
        </p:nvSpPr>
        <p:spPr>
          <a:xfrm>
            <a:off x="3003463" y="5792786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8" name="Google Shape;958;p25"/>
          <p:cNvCxnSpPr/>
          <p:nvPr/>
        </p:nvCxnSpPr>
        <p:spPr>
          <a:xfrm>
            <a:off x="2795808" y="5925379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860;p23">
            <a:extLst>
              <a:ext uri="{FF2B5EF4-FFF2-40B4-BE49-F238E27FC236}">
                <a16:creationId xmlns:a16="http://schemas.microsoft.com/office/drawing/2014/main" id="{9B342C51-5FC5-EA47-8A90-7F1A30D0E4F0}"/>
              </a:ext>
            </a:extLst>
          </p:cNvPr>
          <p:cNvSpPr txBox="1"/>
          <p:nvPr/>
        </p:nvSpPr>
        <p:spPr>
          <a:xfrm>
            <a:off x="143669" y="5491315"/>
            <a:ext cx="4572000" cy="23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6BA883"/>
              </a:buClr>
              <a:buSzPts val="1400"/>
            </a:pPr>
            <a:r>
              <a:rPr lang="en-US" sz="1317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AA640EF-5A2D-4868-8A9C-16EE43FB825D}"/>
              </a:ext>
            </a:extLst>
          </p:cNvPr>
          <p:cNvGrpSpPr/>
          <p:nvPr/>
        </p:nvGrpSpPr>
        <p:grpSpPr>
          <a:xfrm>
            <a:off x="1698078" y="1672640"/>
            <a:ext cx="418434" cy="412750"/>
            <a:chOff x="1082678" y="1476917"/>
            <a:chExt cx="418434" cy="412750"/>
          </a:xfrm>
        </p:grpSpPr>
        <p:sp>
          <p:nvSpPr>
            <p:cNvPr id="44" name="object 26">
              <a:extLst>
                <a:ext uri="{FF2B5EF4-FFF2-40B4-BE49-F238E27FC236}">
                  <a16:creationId xmlns:a16="http://schemas.microsoft.com/office/drawing/2014/main" id="{BA6925E2-EF13-43BD-9829-50286F55BC34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27">
              <a:extLst>
                <a:ext uri="{FF2B5EF4-FFF2-40B4-BE49-F238E27FC236}">
                  <a16:creationId xmlns:a16="http://schemas.microsoft.com/office/drawing/2014/main" id="{7FFB624E-4A55-4A95-98F7-00A1E2825AD8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26"/>
          <p:cNvSpPr/>
          <p:nvPr/>
        </p:nvSpPr>
        <p:spPr>
          <a:xfrm>
            <a:off x="1945035" y="6008056"/>
            <a:ext cx="969264" cy="4267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9335" y="99"/>
                </a:lnTo>
                <a:lnTo>
                  <a:pt x="7929" y="386"/>
                </a:lnTo>
                <a:lnTo>
                  <a:pt x="6596" y="849"/>
                </a:lnTo>
                <a:lnTo>
                  <a:pt x="5349" y="1475"/>
                </a:lnTo>
                <a:lnTo>
                  <a:pt x="4200" y="2250"/>
                </a:lnTo>
                <a:lnTo>
                  <a:pt x="3163" y="3163"/>
                </a:lnTo>
                <a:lnTo>
                  <a:pt x="2250" y="4201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99" y="12265"/>
                </a:lnTo>
                <a:lnTo>
                  <a:pt x="849" y="15004"/>
                </a:lnTo>
                <a:lnTo>
                  <a:pt x="2250" y="17399"/>
                </a:lnTo>
                <a:lnTo>
                  <a:pt x="3163" y="18437"/>
                </a:lnTo>
                <a:lnTo>
                  <a:pt x="4200" y="19350"/>
                </a:lnTo>
                <a:lnTo>
                  <a:pt x="5349" y="20125"/>
                </a:lnTo>
                <a:lnTo>
                  <a:pt x="6596" y="20751"/>
                </a:lnTo>
                <a:lnTo>
                  <a:pt x="7929" y="21214"/>
                </a:lnTo>
                <a:lnTo>
                  <a:pt x="9335" y="21501"/>
                </a:lnTo>
                <a:lnTo>
                  <a:pt x="10800" y="21600"/>
                </a:lnTo>
                <a:lnTo>
                  <a:pt x="12265" y="21501"/>
                </a:lnTo>
                <a:lnTo>
                  <a:pt x="13671" y="21214"/>
                </a:lnTo>
                <a:lnTo>
                  <a:pt x="15004" y="20751"/>
                </a:lnTo>
                <a:lnTo>
                  <a:pt x="16251" y="20125"/>
                </a:lnTo>
                <a:lnTo>
                  <a:pt x="17400" y="19350"/>
                </a:lnTo>
                <a:lnTo>
                  <a:pt x="18437" y="18437"/>
                </a:lnTo>
                <a:lnTo>
                  <a:pt x="19350" y="17399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501" y="9335"/>
                </a:lnTo>
                <a:lnTo>
                  <a:pt x="20751" y="6596"/>
                </a:lnTo>
                <a:lnTo>
                  <a:pt x="19350" y="4201"/>
                </a:lnTo>
                <a:lnTo>
                  <a:pt x="18437" y="3163"/>
                </a:lnTo>
                <a:lnTo>
                  <a:pt x="17400" y="2250"/>
                </a:lnTo>
                <a:lnTo>
                  <a:pt x="16251" y="1475"/>
                </a:lnTo>
                <a:lnTo>
                  <a:pt x="15004" y="849"/>
                </a:lnTo>
                <a:lnTo>
                  <a:pt x="13671" y="386"/>
                </a:lnTo>
                <a:lnTo>
                  <a:pt x="12265" y="99"/>
                </a:lnTo>
                <a:lnTo>
                  <a:pt x="10800" y="0"/>
                </a:lnTo>
                <a:close/>
              </a:path>
            </a:pathLst>
          </a:custGeom>
          <a:solidFill>
            <a:srgbClr val="9E42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26"/>
          <p:cNvSpPr txBox="1"/>
          <p:nvPr/>
        </p:nvSpPr>
        <p:spPr>
          <a:xfrm>
            <a:off x="2026563" y="6144199"/>
            <a:ext cx="805816" cy="15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9090"/>
              </a:lnSpc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Dance Party!</a:t>
            </a:r>
            <a:endParaRPr/>
          </a:p>
        </p:txBody>
      </p:sp>
      <p:sp>
        <p:nvSpPr>
          <p:cNvPr id="965" name="Google Shape;965;p26"/>
          <p:cNvSpPr/>
          <p:nvPr/>
        </p:nvSpPr>
        <p:spPr>
          <a:xfrm>
            <a:off x="0" y="0"/>
            <a:ext cx="4859337" cy="6804025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26"/>
          <p:cNvSpPr/>
          <p:nvPr/>
        </p:nvSpPr>
        <p:spPr>
          <a:xfrm>
            <a:off x="2277273" y="6069016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7" name="Google Shape;967;p26"/>
          <p:cNvGrpSpPr/>
          <p:nvPr/>
        </p:nvGrpSpPr>
        <p:grpSpPr>
          <a:xfrm>
            <a:off x="3649252" y="450073"/>
            <a:ext cx="959067" cy="666801"/>
            <a:chOff x="0" y="0"/>
            <a:chExt cx="959066" cy="666800"/>
          </a:xfrm>
        </p:grpSpPr>
        <p:sp>
          <p:nvSpPr>
            <p:cNvPr id="968" name="Google Shape;968;p26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26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26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26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26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26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4" name="Google Shape;974;p26"/>
          <p:cNvSpPr/>
          <p:nvPr/>
        </p:nvSpPr>
        <p:spPr>
          <a:xfrm>
            <a:off x="3360290" y="716683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5" name="Google Shape;975;p26"/>
          <p:cNvSpPr/>
          <p:nvPr/>
        </p:nvSpPr>
        <p:spPr>
          <a:xfrm>
            <a:off x="4398941" y="263745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6" name="Google Shape;976;p26"/>
          <p:cNvSpPr/>
          <p:nvPr/>
        </p:nvSpPr>
        <p:spPr>
          <a:xfrm>
            <a:off x="2941817" y="663435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p26"/>
          <p:cNvSpPr/>
          <p:nvPr/>
        </p:nvSpPr>
        <p:spPr>
          <a:xfrm>
            <a:off x="3906269" y="1099320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26"/>
          <p:cNvSpPr/>
          <p:nvPr/>
        </p:nvSpPr>
        <p:spPr>
          <a:xfrm>
            <a:off x="3819111" y="728433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26"/>
          <p:cNvSpPr/>
          <p:nvPr/>
        </p:nvSpPr>
        <p:spPr>
          <a:xfrm>
            <a:off x="4289097" y="839883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26"/>
          <p:cNvSpPr txBox="1">
            <a:spLocks noGrp="1"/>
          </p:cNvSpPr>
          <p:nvPr>
            <p:ph type="title"/>
          </p:nvPr>
        </p:nvSpPr>
        <p:spPr>
          <a:xfrm>
            <a:off x="143669" y="645000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Laat </a:t>
            </a:r>
            <a:r>
              <a:rPr lang="en-US" sz="2400" dirty="0" err="1"/>
              <a:t>een</a:t>
            </a:r>
            <a:r>
              <a:rPr lang="en-US" sz="2400" dirty="0"/>
              <a:t> spoor achter</a:t>
            </a:r>
            <a:endParaRPr sz="2400" dirty="0"/>
          </a:p>
        </p:txBody>
      </p:sp>
      <p:sp>
        <p:nvSpPr>
          <p:cNvPr id="981" name="Google Shape;981;p26"/>
          <p:cNvSpPr/>
          <p:nvPr/>
        </p:nvSpPr>
        <p:spPr>
          <a:xfrm>
            <a:off x="785016" y="1306516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26"/>
          <p:cNvSpPr/>
          <p:nvPr/>
        </p:nvSpPr>
        <p:spPr>
          <a:xfrm>
            <a:off x="785016" y="1306516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26"/>
          <p:cNvSpPr/>
          <p:nvPr/>
        </p:nvSpPr>
        <p:spPr>
          <a:xfrm>
            <a:off x="785016" y="1306515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p26"/>
          <p:cNvSpPr/>
          <p:nvPr/>
        </p:nvSpPr>
        <p:spPr>
          <a:xfrm>
            <a:off x="785016" y="1306515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26"/>
          <p:cNvSpPr/>
          <p:nvPr/>
        </p:nvSpPr>
        <p:spPr>
          <a:xfrm>
            <a:off x="905672" y="2716212"/>
            <a:ext cx="3047989" cy="2286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26"/>
          <p:cNvSpPr/>
          <p:nvPr/>
        </p:nvSpPr>
        <p:spPr>
          <a:xfrm>
            <a:off x="905669" y="2716212"/>
            <a:ext cx="3048000" cy="2286000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7" name="Google Shape;987;p26"/>
          <p:cNvSpPr txBox="1"/>
          <p:nvPr/>
        </p:nvSpPr>
        <p:spPr>
          <a:xfrm>
            <a:off x="785013" y="1475539"/>
            <a:ext cx="3289300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FFFFFF"/>
              </a:buClr>
              <a:buSzPts val="1200"/>
            </a:pP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Stempel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spoor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als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je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danser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beweegt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988" name="Google Shape;988;p26"/>
          <p:cNvSpPr txBox="1"/>
          <p:nvPr/>
        </p:nvSpPr>
        <p:spPr>
          <a:xfrm>
            <a:off x="2376518" y="611359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9</a:t>
            </a:r>
            <a:endParaRPr/>
          </a:p>
        </p:txBody>
      </p:sp>
      <p:sp>
        <p:nvSpPr>
          <p:cNvPr id="989" name="Google Shape;989;p26"/>
          <p:cNvSpPr txBox="1"/>
          <p:nvPr/>
        </p:nvSpPr>
        <p:spPr>
          <a:xfrm>
            <a:off x="842169" y="6129340"/>
            <a:ext cx="1336228" cy="170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Laten we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dansen</a:t>
            </a:r>
            <a:endParaRPr dirty="0"/>
          </a:p>
        </p:txBody>
      </p:sp>
      <p:sp>
        <p:nvSpPr>
          <p:cNvPr id="990" name="Google Shape;990;p26"/>
          <p:cNvSpPr/>
          <p:nvPr/>
        </p:nvSpPr>
        <p:spPr>
          <a:xfrm>
            <a:off x="3309435" y="6091701"/>
            <a:ext cx="694903" cy="25942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Tekstvak 58">
            <a:extLst>
              <a:ext uri="{FF2B5EF4-FFF2-40B4-BE49-F238E27FC236}">
                <a16:creationId xmlns:a16="http://schemas.microsoft.com/office/drawing/2014/main" id="{2E59C1B5-B5BF-4D28-B2C7-1A7801C5B034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F26882"/>
                </a:solidFill>
              </a:rPr>
              <a:t>yyyymmdd</a:t>
            </a:r>
            <a:endParaRPr lang="en-US" sz="600" dirty="0">
              <a:solidFill>
                <a:srgbClr val="F2688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"/>
          <p:cNvSpPr/>
          <p:nvPr/>
        </p:nvSpPr>
        <p:spPr>
          <a:xfrm>
            <a:off x="0" y="0"/>
            <a:ext cx="4859337" cy="84144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9"/>
          <p:cNvSpPr/>
          <p:nvPr/>
        </p:nvSpPr>
        <p:spPr>
          <a:xfrm>
            <a:off x="0" y="5962585"/>
            <a:ext cx="4859337" cy="841440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9"/>
          <p:cNvSpPr/>
          <p:nvPr/>
        </p:nvSpPr>
        <p:spPr>
          <a:xfrm>
            <a:off x="143671" y="4030390"/>
            <a:ext cx="2526365" cy="25720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9"/>
          <p:cNvSpPr/>
          <p:nvPr/>
        </p:nvSpPr>
        <p:spPr>
          <a:xfrm>
            <a:off x="650595" y="949681"/>
            <a:ext cx="4065074" cy="37208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8" name="Google Shape;148;p9"/>
          <p:cNvGrpSpPr/>
          <p:nvPr/>
        </p:nvGrpSpPr>
        <p:grpSpPr>
          <a:xfrm>
            <a:off x="2694092" y="201615"/>
            <a:ext cx="359319" cy="697363"/>
            <a:chOff x="0" y="0"/>
            <a:chExt cx="359318" cy="697361"/>
          </a:xfrm>
        </p:grpSpPr>
        <p:sp>
          <p:nvSpPr>
            <p:cNvPr id="149" name="Google Shape;149;p9"/>
            <p:cNvSpPr/>
            <p:nvPr/>
          </p:nvSpPr>
          <p:spPr>
            <a:xfrm>
              <a:off x="168273" y="583518"/>
              <a:ext cx="121568" cy="1138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03" y="0"/>
                  </a:moveTo>
                  <a:lnTo>
                    <a:pt x="4035" y="2881"/>
                  </a:lnTo>
                  <a:lnTo>
                    <a:pt x="160" y="9531"/>
                  </a:lnTo>
                  <a:lnTo>
                    <a:pt x="0" y="11758"/>
                  </a:lnTo>
                  <a:lnTo>
                    <a:pt x="271" y="13961"/>
                  </a:lnTo>
                  <a:lnTo>
                    <a:pt x="1537" y="17267"/>
                  </a:lnTo>
                  <a:lnTo>
                    <a:pt x="3935" y="19916"/>
                  </a:lnTo>
                  <a:lnTo>
                    <a:pt x="7559" y="21497"/>
                  </a:lnTo>
                  <a:lnTo>
                    <a:pt x="12504" y="21600"/>
                  </a:lnTo>
                  <a:lnTo>
                    <a:pt x="16736" y="20616"/>
                  </a:lnTo>
                  <a:lnTo>
                    <a:pt x="20480" y="18906"/>
                  </a:lnTo>
                  <a:lnTo>
                    <a:pt x="21600" y="18075"/>
                  </a:lnTo>
                  <a:lnTo>
                    <a:pt x="14004" y="18075"/>
                  </a:lnTo>
                  <a:lnTo>
                    <a:pt x="11641" y="18028"/>
                  </a:lnTo>
                  <a:lnTo>
                    <a:pt x="9723" y="17222"/>
                  </a:lnTo>
                  <a:lnTo>
                    <a:pt x="8491" y="15825"/>
                  </a:lnTo>
                  <a:lnTo>
                    <a:pt x="8187" y="14002"/>
                  </a:lnTo>
                  <a:lnTo>
                    <a:pt x="8374" y="12448"/>
                  </a:lnTo>
                  <a:lnTo>
                    <a:pt x="9178" y="11730"/>
                  </a:lnTo>
                  <a:lnTo>
                    <a:pt x="11014" y="11369"/>
                  </a:lnTo>
                  <a:lnTo>
                    <a:pt x="12772" y="10859"/>
                  </a:lnTo>
                  <a:lnTo>
                    <a:pt x="14289" y="10058"/>
                  </a:lnTo>
                  <a:lnTo>
                    <a:pt x="15538" y="8957"/>
                  </a:lnTo>
                  <a:lnTo>
                    <a:pt x="16491" y="7552"/>
                  </a:lnTo>
                  <a:lnTo>
                    <a:pt x="17016" y="4957"/>
                  </a:lnTo>
                  <a:lnTo>
                    <a:pt x="16185" y="2551"/>
                  </a:lnTo>
                  <a:lnTo>
                    <a:pt x="14285" y="756"/>
                  </a:lnTo>
                  <a:lnTo>
                    <a:pt x="1160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247091" y="507101"/>
              <a:ext cx="84938" cy="1716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16" y="0"/>
                  </a:moveTo>
                  <a:lnTo>
                    <a:pt x="2309" y="0"/>
                  </a:lnTo>
                  <a:lnTo>
                    <a:pt x="2474" y="35"/>
                  </a:lnTo>
                  <a:lnTo>
                    <a:pt x="2606" y="43"/>
                  </a:lnTo>
                  <a:lnTo>
                    <a:pt x="4132" y="1188"/>
                  </a:lnTo>
                  <a:lnTo>
                    <a:pt x="11600" y="6825"/>
                  </a:lnTo>
                  <a:lnTo>
                    <a:pt x="16252" y="12216"/>
                  </a:lnTo>
                  <a:lnTo>
                    <a:pt x="16117" y="13905"/>
                  </a:lnTo>
                  <a:lnTo>
                    <a:pt x="9001" y="19637"/>
                  </a:lnTo>
                  <a:lnTo>
                    <a:pt x="0" y="21600"/>
                  </a:lnTo>
                  <a:lnTo>
                    <a:pt x="10871" y="21600"/>
                  </a:lnTo>
                  <a:lnTo>
                    <a:pt x="20354" y="16476"/>
                  </a:lnTo>
                  <a:lnTo>
                    <a:pt x="21600" y="12522"/>
                  </a:lnTo>
                  <a:lnTo>
                    <a:pt x="20915" y="10584"/>
                  </a:lnTo>
                  <a:lnTo>
                    <a:pt x="14944" y="4330"/>
                  </a:lnTo>
                  <a:lnTo>
                    <a:pt x="9466" y="607"/>
                  </a:lnTo>
                  <a:lnTo>
                    <a:pt x="85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0" y="0"/>
              <a:ext cx="235268" cy="542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71" y="0"/>
                  </a:moveTo>
                  <a:lnTo>
                    <a:pt x="2045" y="0"/>
                  </a:lnTo>
                  <a:lnTo>
                    <a:pt x="908" y="515"/>
                  </a:lnTo>
                  <a:lnTo>
                    <a:pt x="235" y="1222"/>
                  </a:lnTo>
                  <a:lnTo>
                    <a:pt x="73" y="1545"/>
                  </a:lnTo>
                  <a:lnTo>
                    <a:pt x="0" y="1871"/>
                  </a:lnTo>
                  <a:lnTo>
                    <a:pt x="28" y="2184"/>
                  </a:lnTo>
                  <a:lnTo>
                    <a:pt x="798" y="4053"/>
                  </a:lnTo>
                  <a:lnTo>
                    <a:pt x="2437" y="5793"/>
                  </a:lnTo>
                  <a:lnTo>
                    <a:pt x="4462" y="7463"/>
                  </a:lnTo>
                  <a:lnTo>
                    <a:pt x="5515" y="8290"/>
                  </a:lnTo>
                  <a:lnTo>
                    <a:pt x="6554" y="9120"/>
                  </a:lnTo>
                  <a:lnTo>
                    <a:pt x="6688" y="9230"/>
                  </a:lnTo>
                  <a:lnTo>
                    <a:pt x="6701" y="9384"/>
                  </a:lnTo>
                  <a:lnTo>
                    <a:pt x="6604" y="9515"/>
                  </a:lnTo>
                  <a:lnTo>
                    <a:pt x="4527" y="11774"/>
                  </a:lnTo>
                  <a:lnTo>
                    <a:pt x="3391" y="13003"/>
                  </a:lnTo>
                  <a:lnTo>
                    <a:pt x="2380" y="14223"/>
                  </a:lnTo>
                  <a:lnTo>
                    <a:pt x="1564" y="15455"/>
                  </a:lnTo>
                  <a:lnTo>
                    <a:pt x="1113" y="16533"/>
                  </a:lnTo>
                  <a:lnTo>
                    <a:pt x="1042" y="17500"/>
                  </a:lnTo>
                  <a:lnTo>
                    <a:pt x="1045" y="17599"/>
                  </a:lnTo>
                  <a:lnTo>
                    <a:pt x="2324" y="19518"/>
                  </a:lnTo>
                  <a:lnTo>
                    <a:pt x="6120" y="21100"/>
                  </a:lnTo>
                  <a:lnTo>
                    <a:pt x="12216" y="21600"/>
                  </a:lnTo>
                  <a:lnTo>
                    <a:pt x="14422" y="21515"/>
                  </a:lnTo>
                  <a:lnTo>
                    <a:pt x="16610" y="21326"/>
                  </a:lnTo>
                  <a:lnTo>
                    <a:pt x="18779" y="21049"/>
                  </a:lnTo>
                  <a:lnTo>
                    <a:pt x="20927" y="20702"/>
                  </a:lnTo>
                  <a:lnTo>
                    <a:pt x="21600" y="20579"/>
                  </a:lnTo>
                  <a:lnTo>
                    <a:pt x="15397" y="20579"/>
                  </a:lnTo>
                  <a:lnTo>
                    <a:pt x="12679" y="20572"/>
                  </a:lnTo>
                  <a:lnTo>
                    <a:pt x="8106" y="19779"/>
                  </a:lnTo>
                  <a:lnTo>
                    <a:pt x="6122" y="18145"/>
                  </a:lnTo>
                  <a:lnTo>
                    <a:pt x="6036" y="17500"/>
                  </a:lnTo>
                  <a:lnTo>
                    <a:pt x="6178" y="16610"/>
                  </a:lnTo>
                  <a:lnTo>
                    <a:pt x="7153" y="14818"/>
                  </a:lnTo>
                  <a:lnTo>
                    <a:pt x="8386" y="13365"/>
                  </a:lnTo>
                  <a:lnTo>
                    <a:pt x="9446" y="12258"/>
                  </a:lnTo>
                  <a:lnTo>
                    <a:pt x="9977" y="11705"/>
                  </a:lnTo>
                  <a:lnTo>
                    <a:pt x="10142" y="11690"/>
                  </a:lnTo>
                  <a:lnTo>
                    <a:pt x="12537" y="11690"/>
                  </a:lnTo>
                  <a:lnTo>
                    <a:pt x="12057" y="11342"/>
                  </a:lnTo>
                  <a:lnTo>
                    <a:pt x="11356" y="10823"/>
                  </a:lnTo>
                  <a:lnTo>
                    <a:pt x="11238" y="10735"/>
                  </a:lnTo>
                  <a:lnTo>
                    <a:pt x="11223" y="10597"/>
                  </a:lnTo>
                  <a:lnTo>
                    <a:pt x="11332" y="10492"/>
                  </a:lnTo>
                  <a:lnTo>
                    <a:pt x="12940" y="8706"/>
                  </a:lnTo>
                  <a:lnTo>
                    <a:pt x="13381" y="7966"/>
                  </a:lnTo>
                  <a:lnTo>
                    <a:pt x="7601" y="7966"/>
                  </a:lnTo>
                  <a:lnTo>
                    <a:pt x="4651" y="4998"/>
                  </a:lnTo>
                  <a:lnTo>
                    <a:pt x="4264" y="4624"/>
                  </a:lnTo>
                  <a:lnTo>
                    <a:pt x="3869" y="4252"/>
                  </a:lnTo>
                  <a:lnTo>
                    <a:pt x="3501" y="3875"/>
                  </a:lnTo>
                  <a:lnTo>
                    <a:pt x="2393" y="1961"/>
                  </a:lnTo>
                  <a:lnTo>
                    <a:pt x="2103" y="1294"/>
                  </a:lnTo>
                  <a:lnTo>
                    <a:pt x="2197" y="1120"/>
                  </a:lnTo>
                  <a:lnTo>
                    <a:pt x="2263" y="955"/>
                  </a:lnTo>
                  <a:lnTo>
                    <a:pt x="5197" y="55"/>
                  </a:lnTo>
                  <a:lnTo>
                    <a:pt x="10710" y="55"/>
                  </a:lnTo>
                  <a:lnTo>
                    <a:pt x="1057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158038" y="368175"/>
              <a:ext cx="136119" cy="1482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5" y="0"/>
                  </a:moveTo>
                  <a:lnTo>
                    <a:pt x="0" y="0"/>
                  </a:lnTo>
                  <a:lnTo>
                    <a:pt x="13873" y="18002"/>
                  </a:lnTo>
                  <a:lnTo>
                    <a:pt x="12146" y="18866"/>
                  </a:lnTo>
                  <a:lnTo>
                    <a:pt x="10368" y="19616"/>
                  </a:lnTo>
                  <a:lnTo>
                    <a:pt x="8540" y="20248"/>
                  </a:lnTo>
                  <a:lnTo>
                    <a:pt x="6661" y="20758"/>
                  </a:lnTo>
                  <a:lnTo>
                    <a:pt x="1534" y="21600"/>
                  </a:lnTo>
                  <a:lnTo>
                    <a:pt x="12255" y="21600"/>
                  </a:lnTo>
                  <a:lnTo>
                    <a:pt x="15572" y="20236"/>
                  </a:lnTo>
                  <a:lnTo>
                    <a:pt x="19445" y="20236"/>
                  </a:lnTo>
                  <a:lnTo>
                    <a:pt x="18263" y="18834"/>
                  </a:lnTo>
                  <a:lnTo>
                    <a:pt x="21600" y="16810"/>
                  </a:lnTo>
                  <a:lnTo>
                    <a:pt x="16298" y="1681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242723" y="338751"/>
              <a:ext cx="116595" cy="1448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76" y="0"/>
                  </a:moveTo>
                  <a:lnTo>
                    <a:pt x="0" y="0"/>
                  </a:lnTo>
                  <a:lnTo>
                    <a:pt x="6193" y="596"/>
                  </a:lnTo>
                  <a:lnTo>
                    <a:pt x="11357" y="3106"/>
                  </a:lnTo>
                  <a:lnTo>
                    <a:pt x="13286" y="5029"/>
                  </a:lnTo>
                  <a:lnTo>
                    <a:pt x="14462" y="7133"/>
                  </a:lnTo>
                  <a:lnTo>
                    <a:pt x="14711" y="9458"/>
                  </a:lnTo>
                  <a:lnTo>
                    <a:pt x="13855" y="12048"/>
                  </a:lnTo>
                  <a:lnTo>
                    <a:pt x="9918" y="16902"/>
                  </a:lnTo>
                  <a:lnTo>
                    <a:pt x="4613" y="20751"/>
                  </a:lnTo>
                  <a:lnTo>
                    <a:pt x="3338" y="21600"/>
                  </a:lnTo>
                  <a:lnTo>
                    <a:pt x="9528" y="21600"/>
                  </a:lnTo>
                  <a:lnTo>
                    <a:pt x="10109" y="21291"/>
                  </a:lnTo>
                  <a:lnTo>
                    <a:pt x="17380" y="15811"/>
                  </a:lnTo>
                  <a:lnTo>
                    <a:pt x="21307" y="9214"/>
                  </a:lnTo>
                  <a:lnTo>
                    <a:pt x="21600" y="6032"/>
                  </a:lnTo>
                  <a:lnTo>
                    <a:pt x="20754" y="3042"/>
                  </a:lnTo>
                  <a:lnTo>
                    <a:pt x="18784" y="252"/>
                  </a:lnTo>
                  <a:lnTo>
                    <a:pt x="1837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91986" y="293385"/>
              <a:ext cx="249930" cy="1845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2" y="0"/>
                  </a:moveTo>
                  <a:lnTo>
                    <a:pt x="1597" y="0"/>
                  </a:lnTo>
                  <a:lnTo>
                    <a:pt x="4016" y="5193"/>
                  </a:lnTo>
                  <a:lnTo>
                    <a:pt x="3393" y="6080"/>
                  </a:lnTo>
                  <a:lnTo>
                    <a:pt x="354" y="11877"/>
                  </a:lnTo>
                  <a:lnTo>
                    <a:pt x="0" y="15149"/>
                  </a:lnTo>
                  <a:lnTo>
                    <a:pt x="562" y="18136"/>
                  </a:lnTo>
                  <a:lnTo>
                    <a:pt x="2022" y="20479"/>
                  </a:lnTo>
                  <a:lnTo>
                    <a:pt x="2705" y="21045"/>
                  </a:lnTo>
                  <a:lnTo>
                    <a:pt x="3487" y="21430"/>
                  </a:lnTo>
                  <a:lnTo>
                    <a:pt x="4394" y="21600"/>
                  </a:lnTo>
                  <a:lnTo>
                    <a:pt x="5456" y="21522"/>
                  </a:lnTo>
                  <a:lnTo>
                    <a:pt x="2947" y="18514"/>
                  </a:lnTo>
                  <a:lnTo>
                    <a:pt x="2511" y="14967"/>
                  </a:lnTo>
                  <a:lnTo>
                    <a:pt x="3611" y="11506"/>
                  </a:lnTo>
                  <a:lnTo>
                    <a:pt x="5709" y="8756"/>
                  </a:lnTo>
                  <a:lnTo>
                    <a:pt x="7841" y="8756"/>
                  </a:lnTo>
                  <a:lnTo>
                    <a:pt x="7213" y="7499"/>
                  </a:lnTo>
                  <a:lnTo>
                    <a:pt x="10009" y="6000"/>
                  </a:lnTo>
                  <a:lnTo>
                    <a:pt x="13027" y="5311"/>
                  </a:lnTo>
                  <a:lnTo>
                    <a:pt x="21600" y="5311"/>
                  </a:lnTo>
                  <a:lnTo>
                    <a:pt x="20196" y="3855"/>
                  </a:lnTo>
                  <a:lnTo>
                    <a:pt x="5612" y="3855"/>
                  </a:lnTo>
                  <a:lnTo>
                    <a:pt x="5548" y="3747"/>
                  </a:lnTo>
                  <a:lnTo>
                    <a:pt x="5475" y="3644"/>
                  </a:lnTo>
                  <a:lnTo>
                    <a:pt x="4071" y="496"/>
                  </a:lnTo>
                  <a:lnTo>
                    <a:pt x="3852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56610" y="1385"/>
              <a:ext cx="269064" cy="3249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84" y="20005"/>
                  </a:moveTo>
                  <a:lnTo>
                    <a:pt x="12192" y="20255"/>
                  </a:lnTo>
                  <a:lnTo>
                    <a:pt x="8053" y="21600"/>
                  </a:lnTo>
                  <a:lnTo>
                    <a:pt x="21600" y="21600"/>
                  </a:lnTo>
                  <a:lnTo>
                    <a:pt x="20318" y="20787"/>
                  </a:lnTo>
                  <a:lnTo>
                    <a:pt x="16484" y="20005"/>
                  </a:lnTo>
                  <a:close/>
                  <a:moveTo>
                    <a:pt x="4820" y="0"/>
                  </a:moveTo>
                  <a:lnTo>
                    <a:pt x="0" y="0"/>
                  </a:lnTo>
                  <a:lnTo>
                    <a:pt x="553" y="60"/>
                  </a:lnTo>
                  <a:lnTo>
                    <a:pt x="1062" y="237"/>
                  </a:lnTo>
                  <a:lnTo>
                    <a:pt x="3026" y="2863"/>
                  </a:lnTo>
                  <a:lnTo>
                    <a:pt x="3497" y="6373"/>
                  </a:lnTo>
                  <a:lnTo>
                    <a:pt x="3492" y="6670"/>
                  </a:lnTo>
                  <a:lnTo>
                    <a:pt x="3217" y="9665"/>
                  </a:lnTo>
                  <a:lnTo>
                    <a:pt x="2396" y="12893"/>
                  </a:lnTo>
                  <a:lnTo>
                    <a:pt x="2320" y="13074"/>
                  </a:lnTo>
                  <a:lnTo>
                    <a:pt x="2281" y="13165"/>
                  </a:lnTo>
                  <a:lnTo>
                    <a:pt x="2102" y="13197"/>
                  </a:lnTo>
                  <a:lnTo>
                    <a:pt x="7156" y="13197"/>
                  </a:lnTo>
                  <a:lnTo>
                    <a:pt x="7693" y="11480"/>
                  </a:lnTo>
                  <a:lnTo>
                    <a:pt x="8094" y="8554"/>
                  </a:lnTo>
                  <a:lnTo>
                    <a:pt x="7931" y="5660"/>
                  </a:lnTo>
                  <a:lnTo>
                    <a:pt x="7607" y="4189"/>
                  </a:lnTo>
                  <a:lnTo>
                    <a:pt x="7072" y="2787"/>
                  </a:lnTo>
                  <a:lnTo>
                    <a:pt x="6278" y="1473"/>
                  </a:lnTo>
                  <a:lnTo>
                    <a:pt x="5172" y="266"/>
                  </a:lnTo>
                  <a:lnTo>
                    <a:pt x="482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" name="Google Shape;156;p9"/>
          <p:cNvGrpSpPr/>
          <p:nvPr/>
        </p:nvGrpSpPr>
        <p:grpSpPr>
          <a:xfrm>
            <a:off x="4291475" y="5831522"/>
            <a:ext cx="359318" cy="713143"/>
            <a:chOff x="0" y="0"/>
            <a:chExt cx="359317" cy="713142"/>
          </a:xfrm>
        </p:grpSpPr>
        <p:sp>
          <p:nvSpPr>
            <p:cNvPr id="157" name="Google Shape;157;p9"/>
            <p:cNvSpPr/>
            <p:nvPr/>
          </p:nvSpPr>
          <p:spPr>
            <a:xfrm>
              <a:off x="168273" y="599285"/>
              <a:ext cx="121568" cy="1138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03" y="0"/>
                  </a:moveTo>
                  <a:lnTo>
                    <a:pt x="4035" y="2883"/>
                  </a:lnTo>
                  <a:lnTo>
                    <a:pt x="160" y="9533"/>
                  </a:lnTo>
                  <a:lnTo>
                    <a:pt x="0" y="11759"/>
                  </a:lnTo>
                  <a:lnTo>
                    <a:pt x="271" y="13962"/>
                  </a:lnTo>
                  <a:lnTo>
                    <a:pt x="1537" y="17268"/>
                  </a:lnTo>
                  <a:lnTo>
                    <a:pt x="3935" y="19916"/>
                  </a:lnTo>
                  <a:lnTo>
                    <a:pt x="7559" y="21497"/>
                  </a:lnTo>
                  <a:lnTo>
                    <a:pt x="12504" y="21600"/>
                  </a:lnTo>
                  <a:lnTo>
                    <a:pt x="16736" y="20617"/>
                  </a:lnTo>
                  <a:lnTo>
                    <a:pt x="20480" y="18907"/>
                  </a:lnTo>
                  <a:lnTo>
                    <a:pt x="21600" y="18075"/>
                  </a:lnTo>
                  <a:lnTo>
                    <a:pt x="14004" y="18075"/>
                  </a:lnTo>
                  <a:lnTo>
                    <a:pt x="11641" y="18028"/>
                  </a:lnTo>
                  <a:lnTo>
                    <a:pt x="9723" y="17223"/>
                  </a:lnTo>
                  <a:lnTo>
                    <a:pt x="8491" y="15825"/>
                  </a:lnTo>
                  <a:lnTo>
                    <a:pt x="8187" y="14003"/>
                  </a:lnTo>
                  <a:lnTo>
                    <a:pt x="8374" y="12449"/>
                  </a:lnTo>
                  <a:lnTo>
                    <a:pt x="9178" y="11731"/>
                  </a:lnTo>
                  <a:lnTo>
                    <a:pt x="11014" y="11370"/>
                  </a:lnTo>
                  <a:lnTo>
                    <a:pt x="12772" y="10861"/>
                  </a:lnTo>
                  <a:lnTo>
                    <a:pt x="14289" y="10060"/>
                  </a:lnTo>
                  <a:lnTo>
                    <a:pt x="15538" y="8959"/>
                  </a:lnTo>
                  <a:lnTo>
                    <a:pt x="16491" y="7553"/>
                  </a:lnTo>
                  <a:lnTo>
                    <a:pt x="17016" y="4960"/>
                  </a:lnTo>
                  <a:lnTo>
                    <a:pt x="16185" y="2553"/>
                  </a:lnTo>
                  <a:lnTo>
                    <a:pt x="14285" y="758"/>
                  </a:lnTo>
                  <a:lnTo>
                    <a:pt x="1160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247091" y="522882"/>
              <a:ext cx="84936" cy="1716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16" y="0"/>
                  </a:moveTo>
                  <a:lnTo>
                    <a:pt x="2309" y="0"/>
                  </a:lnTo>
                  <a:lnTo>
                    <a:pt x="2474" y="35"/>
                  </a:lnTo>
                  <a:lnTo>
                    <a:pt x="2606" y="43"/>
                  </a:lnTo>
                  <a:lnTo>
                    <a:pt x="4133" y="1188"/>
                  </a:lnTo>
                  <a:lnTo>
                    <a:pt x="11600" y="6825"/>
                  </a:lnTo>
                  <a:lnTo>
                    <a:pt x="16252" y="12216"/>
                  </a:lnTo>
                  <a:lnTo>
                    <a:pt x="16118" y="13906"/>
                  </a:lnTo>
                  <a:lnTo>
                    <a:pt x="9001" y="19637"/>
                  </a:lnTo>
                  <a:lnTo>
                    <a:pt x="0" y="21600"/>
                  </a:lnTo>
                  <a:lnTo>
                    <a:pt x="10872" y="21600"/>
                  </a:lnTo>
                  <a:lnTo>
                    <a:pt x="20353" y="16476"/>
                  </a:lnTo>
                  <a:lnTo>
                    <a:pt x="21600" y="12522"/>
                  </a:lnTo>
                  <a:lnTo>
                    <a:pt x="20916" y="10584"/>
                  </a:lnTo>
                  <a:lnTo>
                    <a:pt x="14945" y="4330"/>
                  </a:lnTo>
                  <a:lnTo>
                    <a:pt x="9466" y="607"/>
                  </a:lnTo>
                  <a:lnTo>
                    <a:pt x="85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0" y="0"/>
              <a:ext cx="235240" cy="5578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49" y="0"/>
                  </a:moveTo>
                  <a:lnTo>
                    <a:pt x="3758" y="225"/>
                  </a:lnTo>
                  <a:lnTo>
                    <a:pt x="908" y="1111"/>
                  </a:lnTo>
                  <a:lnTo>
                    <a:pt x="0" y="2429"/>
                  </a:lnTo>
                  <a:lnTo>
                    <a:pt x="28" y="2733"/>
                  </a:lnTo>
                  <a:lnTo>
                    <a:pt x="798" y="4550"/>
                  </a:lnTo>
                  <a:lnTo>
                    <a:pt x="2437" y="6240"/>
                  </a:lnTo>
                  <a:lnTo>
                    <a:pt x="4462" y="7863"/>
                  </a:lnTo>
                  <a:lnTo>
                    <a:pt x="5516" y="8666"/>
                  </a:lnTo>
                  <a:lnTo>
                    <a:pt x="6555" y="9473"/>
                  </a:lnTo>
                  <a:lnTo>
                    <a:pt x="6689" y="9579"/>
                  </a:lnTo>
                  <a:lnTo>
                    <a:pt x="6702" y="9729"/>
                  </a:lnTo>
                  <a:lnTo>
                    <a:pt x="6605" y="9857"/>
                  </a:lnTo>
                  <a:lnTo>
                    <a:pt x="4528" y="12052"/>
                  </a:lnTo>
                  <a:lnTo>
                    <a:pt x="3391" y="13246"/>
                  </a:lnTo>
                  <a:lnTo>
                    <a:pt x="2380" y="14432"/>
                  </a:lnTo>
                  <a:lnTo>
                    <a:pt x="1564" y="15628"/>
                  </a:lnTo>
                  <a:lnTo>
                    <a:pt x="1113" y="16677"/>
                  </a:lnTo>
                  <a:lnTo>
                    <a:pt x="1041" y="17616"/>
                  </a:lnTo>
                  <a:lnTo>
                    <a:pt x="1045" y="17713"/>
                  </a:lnTo>
                  <a:lnTo>
                    <a:pt x="2324" y="19576"/>
                  </a:lnTo>
                  <a:lnTo>
                    <a:pt x="6121" y="21114"/>
                  </a:lnTo>
                  <a:lnTo>
                    <a:pt x="12217" y="21600"/>
                  </a:lnTo>
                  <a:lnTo>
                    <a:pt x="14424" y="21517"/>
                  </a:lnTo>
                  <a:lnTo>
                    <a:pt x="16612" y="21333"/>
                  </a:lnTo>
                  <a:lnTo>
                    <a:pt x="18781" y="21065"/>
                  </a:lnTo>
                  <a:lnTo>
                    <a:pt x="20930" y="20728"/>
                  </a:lnTo>
                  <a:lnTo>
                    <a:pt x="21600" y="20609"/>
                  </a:lnTo>
                  <a:lnTo>
                    <a:pt x="15399" y="20609"/>
                  </a:lnTo>
                  <a:lnTo>
                    <a:pt x="12681" y="20602"/>
                  </a:lnTo>
                  <a:lnTo>
                    <a:pt x="8107" y="19830"/>
                  </a:lnTo>
                  <a:lnTo>
                    <a:pt x="6123" y="18243"/>
                  </a:lnTo>
                  <a:lnTo>
                    <a:pt x="6037" y="17616"/>
                  </a:lnTo>
                  <a:lnTo>
                    <a:pt x="6179" y="16751"/>
                  </a:lnTo>
                  <a:lnTo>
                    <a:pt x="7154" y="15010"/>
                  </a:lnTo>
                  <a:lnTo>
                    <a:pt x="8387" y="13598"/>
                  </a:lnTo>
                  <a:lnTo>
                    <a:pt x="9447" y="12522"/>
                  </a:lnTo>
                  <a:lnTo>
                    <a:pt x="9979" y="11985"/>
                  </a:lnTo>
                  <a:lnTo>
                    <a:pt x="10143" y="11971"/>
                  </a:lnTo>
                  <a:lnTo>
                    <a:pt x="12538" y="11971"/>
                  </a:lnTo>
                  <a:lnTo>
                    <a:pt x="12059" y="11633"/>
                  </a:lnTo>
                  <a:lnTo>
                    <a:pt x="11357" y="11128"/>
                  </a:lnTo>
                  <a:lnTo>
                    <a:pt x="11239" y="11042"/>
                  </a:lnTo>
                  <a:lnTo>
                    <a:pt x="11224" y="10909"/>
                  </a:lnTo>
                  <a:lnTo>
                    <a:pt x="11334" y="10806"/>
                  </a:lnTo>
                  <a:lnTo>
                    <a:pt x="12941" y="9071"/>
                  </a:lnTo>
                  <a:lnTo>
                    <a:pt x="13383" y="8352"/>
                  </a:lnTo>
                  <a:lnTo>
                    <a:pt x="7602" y="8352"/>
                  </a:lnTo>
                  <a:lnTo>
                    <a:pt x="4652" y="5468"/>
                  </a:lnTo>
                  <a:lnTo>
                    <a:pt x="4264" y="5104"/>
                  </a:lnTo>
                  <a:lnTo>
                    <a:pt x="3869" y="4742"/>
                  </a:lnTo>
                  <a:lnTo>
                    <a:pt x="3501" y="4376"/>
                  </a:lnTo>
                  <a:lnTo>
                    <a:pt x="2394" y="2516"/>
                  </a:lnTo>
                  <a:lnTo>
                    <a:pt x="2104" y="1868"/>
                  </a:lnTo>
                  <a:lnTo>
                    <a:pt x="2196" y="1699"/>
                  </a:lnTo>
                  <a:lnTo>
                    <a:pt x="2263" y="1539"/>
                  </a:lnTo>
                  <a:lnTo>
                    <a:pt x="5198" y="665"/>
                  </a:lnTo>
                  <a:lnTo>
                    <a:pt x="10711" y="665"/>
                  </a:lnTo>
                  <a:lnTo>
                    <a:pt x="10128" y="440"/>
                  </a:lnTo>
                  <a:lnTo>
                    <a:pt x="8956" y="154"/>
                  </a:lnTo>
                  <a:lnTo>
                    <a:pt x="754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158038" y="383956"/>
              <a:ext cx="136119" cy="1483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13" y="0"/>
                  </a:moveTo>
                  <a:lnTo>
                    <a:pt x="0" y="0"/>
                  </a:lnTo>
                  <a:lnTo>
                    <a:pt x="13871" y="18000"/>
                  </a:lnTo>
                  <a:lnTo>
                    <a:pt x="12145" y="18865"/>
                  </a:lnTo>
                  <a:lnTo>
                    <a:pt x="10368" y="19615"/>
                  </a:lnTo>
                  <a:lnTo>
                    <a:pt x="8540" y="20247"/>
                  </a:lnTo>
                  <a:lnTo>
                    <a:pt x="6661" y="20758"/>
                  </a:lnTo>
                  <a:lnTo>
                    <a:pt x="1534" y="21600"/>
                  </a:lnTo>
                  <a:lnTo>
                    <a:pt x="12251" y="21600"/>
                  </a:lnTo>
                  <a:lnTo>
                    <a:pt x="15572" y="20235"/>
                  </a:lnTo>
                  <a:lnTo>
                    <a:pt x="19445" y="20235"/>
                  </a:lnTo>
                  <a:lnTo>
                    <a:pt x="18263" y="18832"/>
                  </a:lnTo>
                  <a:lnTo>
                    <a:pt x="21600" y="16809"/>
                  </a:lnTo>
                  <a:lnTo>
                    <a:pt x="16298" y="16809"/>
                  </a:lnTo>
                  <a:lnTo>
                    <a:pt x="391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242722" y="354532"/>
              <a:ext cx="116595" cy="1448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74" y="0"/>
                  </a:moveTo>
                  <a:lnTo>
                    <a:pt x="0" y="0"/>
                  </a:lnTo>
                  <a:lnTo>
                    <a:pt x="6193" y="596"/>
                  </a:lnTo>
                  <a:lnTo>
                    <a:pt x="11357" y="3106"/>
                  </a:lnTo>
                  <a:lnTo>
                    <a:pt x="13286" y="5029"/>
                  </a:lnTo>
                  <a:lnTo>
                    <a:pt x="14463" y="7133"/>
                  </a:lnTo>
                  <a:lnTo>
                    <a:pt x="14711" y="9458"/>
                  </a:lnTo>
                  <a:lnTo>
                    <a:pt x="13855" y="12048"/>
                  </a:lnTo>
                  <a:lnTo>
                    <a:pt x="9918" y="16902"/>
                  </a:lnTo>
                  <a:lnTo>
                    <a:pt x="4613" y="20751"/>
                  </a:lnTo>
                  <a:lnTo>
                    <a:pt x="3339" y="21600"/>
                  </a:lnTo>
                  <a:lnTo>
                    <a:pt x="9529" y="21600"/>
                  </a:lnTo>
                  <a:lnTo>
                    <a:pt x="10109" y="21291"/>
                  </a:lnTo>
                  <a:lnTo>
                    <a:pt x="17380" y="15811"/>
                  </a:lnTo>
                  <a:lnTo>
                    <a:pt x="21308" y="9215"/>
                  </a:lnTo>
                  <a:lnTo>
                    <a:pt x="21600" y="6033"/>
                  </a:lnTo>
                  <a:lnTo>
                    <a:pt x="20753" y="3042"/>
                  </a:lnTo>
                  <a:lnTo>
                    <a:pt x="18782" y="252"/>
                  </a:lnTo>
                  <a:lnTo>
                    <a:pt x="183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91986" y="309166"/>
              <a:ext cx="249917" cy="1845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52" y="0"/>
                  </a:moveTo>
                  <a:lnTo>
                    <a:pt x="1597" y="0"/>
                  </a:lnTo>
                  <a:lnTo>
                    <a:pt x="4016" y="5193"/>
                  </a:lnTo>
                  <a:lnTo>
                    <a:pt x="3392" y="6080"/>
                  </a:lnTo>
                  <a:lnTo>
                    <a:pt x="354" y="11877"/>
                  </a:lnTo>
                  <a:lnTo>
                    <a:pt x="0" y="15149"/>
                  </a:lnTo>
                  <a:lnTo>
                    <a:pt x="562" y="18136"/>
                  </a:lnTo>
                  <a:lnTo>
                    <a:pt x="2022" y="20479"/>
                  </a:lnTo>
                  <a:lnTo>
                    <a:pt x="2706" y="21045"/>
                  </a:lnTo>
                  <a:lnTo>
                    <a:pt x="3487" y="21430"/>
                  </a:lnTo>
                  <a:lnTo>
                    <a:pt x="4394" y="21600"/>
                  </a:lnTo>
                  <a:lnTo>
                    <a:pt x="5456" y="21522"/>
                  </a:lnTo>
                  <a:lnTo>
                    <a:pt x="2947" y="18514"/>
                  </a:lnTo>
                  <a:lnTo>
                    <a:pt x="2511" y="14967"/>
                  </a:lnTo>
                  <a:lnTo>
                    <a:pt x="3611" y="11506"/>
                  </a:lnTo>
                  <a:lnTo>
                    <a:pt x="5709" y="8756"/>
                  </a:lnTo>
                  <a:lnTo>
                    <a:pt x="7840" y="8756"/>
                  </a:lnTo>
                  <a:lnTo>
                    <a:pt x="7213" y="7499"/>
                  </a:lnTo>
                  <a:lnTo>
                    <a:pt x="10009" y="6000"/>
                  </a:lnTo>
                  <a:lnTo>
                    <a:pt x="13028" y="5311"/>
                  </a:lnTo>
                  <a:lnTo>
                    <a:pt x="21600" y="5311"/>
                  </a:lnTo>
                  <a:lnTo>
                    <a:pt x="20197" y="3855"/>
                  </a:lnTo>
                  <a:lnTo>
                    <a:pt x="5612" y="3855"/>
                  </a:lnTo>
                  <a:lnTo>
                    <a:pt x="5549" y="3747"/>
                  </a:lnTo>
                  <a:lnTo>
                    <a:pt x="5475" y="3644"/>
                  </a:lnTo>
                  <a:lnTo>
                    <a:pt x="4071" y="496"/>
                  </a:lnTo>
                  <a:lnTo>
                    <a:pt x="3852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56604" y="17166"/>
              <a:ext cx="269061" cy="3249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84" y="20005"/>
                  </a:moveTo>
                  <a:lnTo>
                    <a:pt x="12192" y="20255"/>
                  </a:lnTo>
                  <a:lnTo>
                    <a:pt x="8053" y="21600"/>
                  </a:lnTo>
                  <a:lnTo>
                    <a:pt x="21600" y="21600"/>
                  </a:lnTo>
                  <a:lnTo>
                    <a:pt x="20318" y="20787"/>
                  </a:lnTo>
                  <a:lnTo>
                    <a:pt x="16484" y="20005"/>
                  </a:lnTo>
                  <a:close/>
                  <a:moveTo>
                    <a:pt x="4821" y="0"/>
                  </a:moveTo>
                  <a:lnTo>
                    <a:pt x="0" y="0"/>
                  </a:lnTo>
                  <a:lnTo>
                    <a:pt x="553" y="60"/>
                  </a:lnTo>
                  <a:lnTo>
                    <a:pt x="1062" y="237"/>
                  </a:lnTo>
                  <a:lnTo>
                    <a:pt x="3026" y="2863"/>
                  </a:lnTo>
                  <a:lnTo>
                    <a:pt x="3498" y="6372"/>
                  </a:lnTo>
                  <a:lnTo>
                    <a:pt x="3492" y="6670"/>
                  </a:lnTo>
                  <a:lnTo>
                    <a:pt x="3218" y="9665"/>
                  </a:lnTo>
                  <a:lnTo>
                    <a:pt x="2396" y="12893"/>
                  </a:lnTo>
                  <a:lnTo>
                    <a:pt x="2320" y="13074"/>
                  </a:lnTo>
                  <a:lnTo>
                    <a:pt x="2282" y="13165"/>
                  </a:lnTo>
                  <a:lnTo>
                    <a:pt x="2102" y="13197"/>
                  </a:lnTo>
                  <a:lnTo>
                    <a:pt x="7156" y="13197"/>
                  </a:lnTo>
                  <a:lnTo>
                    <a:pt x="7693" y="11480"/>
                  </a:lnTo>
                  <a:lnTo>
                    <a:pt x="8094" y="8554"/>
                  </a:lnTo>
                  <a:lnTo>
                    <a:pt x="7932" y="5660"/>
                  </a:lnTo>
                  <a:lnTo>
                    <a:pt x="7607" y="4189"/>
                  </a:lnTo>
                  <a:lnTo>
                    <a:pt x="7073" y="2787"/>
                  </a:lnTo>
                  <a:lnTo>
                    <a:pt x="6278" y="1473"/>
                  </a:lnTo>
                  <a:lnTo>
                    <a:pt x="5172" y="266"/>
                  </a:lnTo>
                  <a:lnTo>
                    <a:pt x="482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" name="Google Shape;164;p9"/>
          <p:cNvGrpSpPr/>
          <p:nvPr/>
        </p:nvGrpSpPr>
        <p:grpSpPr>
          <a:xfrm>
            <a:off x="214737" y="1045223"/>
            <a:ext cx="534935" cy="581573"/>
            <a:chOff x="0" y="0"/>
            <a:chExt cx="534934" cy="581572"/>
          </a:xfrm>
        </p:grpSpPr>
        <p:sp>
          <p:nvSpPr>
            <p:cNvPr id="165" name="Google Shape;165;p9"/>
            <p:cNvSpPr/>
            <p:nvPr/>
          </p:nvSpPr>
          <p:spPr>
            <a:xfrm>
              <a:off x="0" y="333668"/>
              <a:ext cx="291450" cy="2479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77" y="0"/>
                  </a:moveTo>
                  <a:lnTo>
                    <a:pt x="4442" y="189"/>
                  </a:lnTo>
                  <a:lnTo>
                    <a:pt x="1720" y="2022"/>
                  </a:lnTo>
                  <a:lnTo>
                    <a:pt x="161" y="5222"/>
                  </a:lnTo>
                  <a:lnTo>
                    <a:pt x="0" y="9143"/>
                  </a:lnTo>
                  <a:lnTo>
                    <a:pt x="1175" y="13296"/>
                  </a:lnTo>
                  <a:lnTo>
                    <a:pt x="3626" y="17194"/>
                  </a:lnTo>
                  <a:lnTo>
                    <a:pt x="7457" y="20371"/>
                  </a:lnTo>
                  <a:lnTo>
                    <a:pt x="11494" y="21560"/>
                  </a:lnTo>
                  <a:lnTo>
                    <a:pt x="11526" y="21572"/>
                  </a:lnTo>
                  <a:lnTo>
                    <a:pt x="11552" y="21589"/>
                  </a:lnTo>
                  <a:lnTo>
                    <a:pt x="11585" y="21600"/>
                  </a:lnTo>
                  <a:lnTo>
                    <a:pt x="11762" y="21600"/>
                  </a:lnTo>
                  <a:lnTo>
                    <a:pt x="11920" y="21572"/>
                  </a:lnTo>
                  <a:lnTo>
                    <a:pt x="12186" y="21558"/>
                  </a:lnTo>
                  <a:lnTo>
                    <a:pt x="16104" y="19947"/>
                  </a:lnTo>
                  <a:lnTo>
                    <a:pt x="18344" y="16391"/>
                  </a:lnTo>
                  <a:lnTo>
                    <a:pt x="19933" y="12216"/>
                  </a:lnTo>
                  <a:lnTo>
                    <a:pt x="21600" y="7881"/>
                  </a:lnTo>
                  <a:lnTo>
                    <a:pt x="16939" y="7881"/>
                  </a:lnTo>
                  <a:lnTo>
                    <a:pt x="16461" y="6937"/>
                  </a:lnTo>
                  <a:lnTo>
                    <a:pt x="15916" y="6016"/>
                  </a:lnTo>
                  <a:lnTo>
                    <a:pt x="15304" y="5122"/>
                  </a:lnTo>
                  <a:lnTo>
                    <a:pt x="14624" y="4263"/>
                  </a:lnTo>
                  <a:lnTo>
                    <a:pt x="11309" y="1382"/>
                  </a:lnTo>
                  <a:lnTo>
                    <a:pt x="777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379031" y="179120"/>
              <a:ext cx="155903" cy="338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91" y="0"/>
                  </a:moveTo>
                  <a:lnTo>
                    <a:pt x="3306" y="0"/>
                  </a:lnTo>
                  <a:lnTo>
                    <a:pt x="8759" y="3031"/>
                  </a:lnTo>
                  <a:lnTo>
                    <a:pt x="11490" y="6189"/>
                  </a:lnTo>
                  <a:lnTo>
                    <a:pt x="12041" y="9352"/>
                  </a:lnTo>
                  <a:lnTo>
                    <a:pt x="10956" y="12398"/>
                  </a:lnTo>
                  <a:lnTo>
                    <a:pt x="8778" y="15205"/>
                  </a:lnTo>
                  <a:lnTo>
                    <a:pt x="6050" y="17651"/>
                  </a:lnTo>
                  <a:lnTo>
                    <a:pt x="1118" y="20970"/>
                  </a:lnTo>
                  <a:lnTo>
                    <a:pt x="0" y="21600"/>
                  </a:lnTo>
                  <a:lnTo>
                    <a:pt x="1860" y="21487"/>
                  </a:lnTo>
                  <a:lnTo>
                    <a:pt x="11050" y="17877"/>
                  </a:lnTo>
                  <a:lnTo>
                    <a:pt x="16278" y="14324"/>
                  </a:lnTo>
                  <a:lnTo>
                    <a:pt x="20524" y="9568"/>
                  </a:lnTo>
                  <a:lnTo>
                    <a:pt x="21600" y="4966"/>
                  </a:lnTo>
                  <a:lnTo>
                    <a:pt x="20938" y="833"/>
                  </a:lnTo>
                  <a:lnTo>
                    <a:pt x="20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228560" y="0"/>
              <a:ext cx="298371" cy="4241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57" y="0"/>
                  </a:moveTo>
                  <a:lnTo>
                    <a:pt x="0" y="21600"/>
                  </a:lnTo>
                  <a:lnTo>
                    <a:pt x="4553" y="21600"/>
                  </a:lnTo>
                  <a:lnTo>
                    <a:pt x="6065" y="19263"/>
                  </a:lnTo>
                  <a:lnTo>
                    <a:pt x="10808" y="11967"/>
                  </a:lnTo>
                  <a:lnTo>
                    <a:pt x="11254" y="11271"/>
                  </a:lnTo>
                  <a:lnTo>
                    <a:pt x="12143" y="9867"/>
                  </a:lnTo>
                  <a:lnTo>
                    <a:pt x="12621" y="9122"/>
                  </a:lnTo>
                  <a:lnTo>
                    <a:pt x="21600" y="9122"/>
                  </a:lnTo>
                  <a:lnTo>
                    <a:pt x="20818" y="6894"/>
                  </a:lnTo>
                  <a:lnTo>
                    <a:pt x="19373" y="4438"/>
                  </a:lnTo>
                  <a:lnTo>
                    <a:pt x="17738" y="2449"/>
                  </a:lnTo>
                  <a:lnTo>
                    <a:pt x="16153" y="960"/>
                  </a:lnTo>
                  <a:lnTo>
                    <a:pt x="148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9"/>
          <p:cNvGrpSpPr/>
          <p:nvPr/>
        </p:nvGrpSpPr>
        <p:grpSpPr>
          <a:xfrm>
            <a:off x="4059288" y="300029"/>
            <a:ext cx="534936" cy="581574"/>
            <a:chOff x="0" y="0"/>
            <a:chExt cx="534935" cy="581572"/>
          </a:xfrm>
        </p:grpSpPr>
        <p:sp>
          <p:nvSpPr>
            <p:cNvPr id="169" name="Google Shape;169;p9"/>
            <p:cNvSpPr/>
            <p:nvPr/>
          </p:nvSpPr>
          <p:spPr>
            <a:xfrm>
              <a:off x="0" y="333667"/>
              <a:ext cx="291446" cy="2479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77" y="0"/>
                  </a:moveTo>
                  <a:lnTo>
                    <a:pt x="4442" y="189"/>
                  </a:lnTo>
                  <a:lnTo>
                    <a:pt x="1720" y="2022"/>
                  </a:lnTo>
                  <a:lnTo>
                    <a:pt x="161" y="5223"/>
                  </a:lnTo>
                  <a:lnTo>
                    <a:pt x="0" y="9144"/>
                  </a:lnTo>
                  <a:lnTo>
                    <a:pt x="1175" y="13297"/>
                  </a:lnTo>
                  <a:lnTo>
                    <a:pt x="3626" y="17194"/>
                  </a:lnTo>
                  <a:lnTo>
                    <a:pt x="7457" y="20371"/>
                  </a:lnTo>
                  <a:lnTo>
                    <a:pt x="11494" y="21560"/>
                  </a:lnTo>
                  <a:lnTo>
                    <a:pt x="11526" y="21572"/>
                  </a:lnTo>
                  <a:lnTo>
                    <a:pt x="11552" y="21589"/>
                  </a:lnTo>
                  <a:lnTo>
                    <a:pt x="11585" y="21600"/>
                  </a:lnTo>
                  <a:lnTo>
                    <a:pt x="11763" y="21600"/>
                  </a:lnTo>
                  <a:lnTo>
                    <a:pt x="11920" y="21572"/>
                  </a:lnTo>
                  <a:lnTo>
                    <a:pt x="12091" y="21562"/>
                  </a:lnTo>
                  <a:lnTo>
                    <a:pt x="16105" y="19947"/>
                  </a:lnTo>
                  <a:lnTo>
                    <a:pt x="18344" y="16391"/>
                  </a:lnTo>
                  <a:lnTo>
                    <a:pt x="19933" y="12216"/>
                  </a:lnTo>
                  <a:lnTo>
                    <a:pt x="21600" y="7882"/>
                  </a:lnTo>
                  <a:lnTo>
                    <a:pt x="16939" y="7882"/>
                  </a:lnTo>
                  <a:lnTo>
                    <a:pt x="16461" y="6939"/>
                  </a:lnTo>
                  <a:lnTo>
                    <a:pt x="15916" y="6017"/>
                  </a:lnTo>
                  <a:lnTo>
                    <a:pt x="15304" y="5123"/>
                  </a:lnTo>
                  <a:lnTo>
                    <a:pt x="14624" y="4263"/>
                  </a:lnTo>
                  <a:lnTo>
                    <a:pt x="11309" y="1382"/>
                  </a:lnTo>
                  <a:lnTo>
                    <a:pt x="777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379031" y="179120"/>
              <a:ext cx="155904" cy="338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91" y="0"/>
                  </a:moveTo>
                  <a:lnTo>
                    <a:pt x="3306" y="0"/>
                  </a:lnTo>
                  <a:lnTo>
                    <a:pt x="8759" y="3031"/>
                  </a:lnTo>
                  <a:lnTo>
                    <a:pt x="11490" y="6190"/>
                  </a:lnTo>
                  <a:lnTo>
                    <a:pt x="12041" y="9353"/>
                  </a:lnTo>
                  <a:lnTo>
                    <a:pt x="10956" y="12399"/>
                  </a:lnTo>
                  <a:lnTo>
                    <a:pt x="8778" y="15206"/>
                  </a:lnTo>
                  <a:lnTo>
                    <a:pt x="6050" y="17651"/>
                  </a:lnTo>
                  <a:lnTo>
                    <a:pt x="1118" y="20970"/>
                  </a:lnTo>
                  <a:lnTo>
                    <a:pt x="0" y="21600"/>
                  </a:lnTo>
                  <a:lnTo>
                    <a:pt x="1860" y="21487"/>
                  </a:lnTo>
                  <a:lnTo>
                    <a:pt x="11050" y="17877"/>
                  </a:lnTo>
                  <a:lnTo>
                    <a:pt x="16278" y="14324"/>
                  </a:lnTo>
                  <a:lnTo>
                    <a:pt x="20524" y="9568"/>
                  </a:lnTo>
                  <a:lnTo>
                    <a:pt x="21600" y="4966"/>
                  </a:lnTo>
                  <a:lnTo>
                    <a:pt x="20938" y="833"/>
                  </a:lnTo>
                  <a:lnTo>
                    <a:pt x="20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228561" y="0"/>
              <a:ext cx="298372" cy="4241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57" y="0"/>
                  </a:moveTo>
                  <a:lnTo>
                    <a:pt x="0" y="21600"/>
                  </a:lnTo>
                  <a:lnTo>
                    <a:pt x="4552" y="21600"/>
                  </a:lnTo>
                  <a:lnTo>
                    <a:pt x="6065" y="19263"/>
                  </a:lnTo>
                  <a:lnTo>
                    <a:pt x="10808" y="11967"/>
                  </a:lnTo>
                  <a:lnTo>
                    <a:pt x="11254" y="11270"/>
                  </a:lnTo>
                  <a:lnTo>
                    <a:pt x="12143" y="9867"/>
                  </a:lnTo>
                  <a:lnTo>
                    <a:pt x="12621" y="9122"/>
                  </a:lnTo>
                  <a:lnTo>
                    <a:pt x="21600" y="9122"/>
                  </a:lnTo>
                  <a:lnTo>
                    <a:pt x="20818" y="6894"/>
                  </a:lnTo>
                  <a:lnTo>
                    <a:pt x="19373" y="4437"/>
                  </a:lnTo>
                  <a:lnTo>
                    <a:pt x="17738" y="2449"/>
                  </a:lnTo>
                  <a:lnTo>
                    <a:pt x="16153" y="959"/>
                  </a:lnTo>
                  <a:lnTo>
                    <a:pt x="148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" name="Google Shape;172;p9"/>
          <p:cNvGrpSpPr/>
          <p:nvPr/>
        </p:nvGrpSpPr>
        <p:grpSpPr>
          <a:xfrm>
            <a:off x="3284794" y="4957164"/>
            <a:ext cx="534936" cy="581573"/>
            <a:chOff x="0" y="0"/>
            <a:chExt cx="534935" cy="581572"/>
          </a:xfrm>
        </p:grpSpPr>
        <p:sp>
          <p:nvSpPr>
            <p:cNvPr id="173" name="Google Shape;173;p9"/>
            <p:cNvSpPr/>
            <p:nvPr/>
          </p:nvSpPr>
          <p:spPr>
            <a:xfrm>
              <a:off x="0" y="333667"/>
              <a:ext cx="291444" cy="2479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77" y="0"/>
                  </a:moveTo>
                  <a:lnTo>
                    <a:pt x="4442" y="189"/>
                  </a:lnTo>
                  <a:lnTo>
                    <a:pt x="1720" y="2022"/>
                  </a:lnTo>
                  <a:lnTo>
                    <a:pt x="161" y="5222"/>
                  </a:lnTo>
                  <a:lnTo>
                    <a:pt x="0" y="9143"/>
                  </a:lnTo>
                  <a:lnTo>
                    <a:pt x="1175" y="13296"/>
                  </a:lnTo>
                  <a:lnTo>
                    <a:pt x="3626" y="17194"/>
                  </a:lnTo>
                  <a:lnTo>
                    <a:pt x="7457" y="20371"/>
                  </a:lnTo>
                  <a:lnTo>
                    <a:pt x="11494" y="21560"/>
                  </a:lnTo>
                  <a:lnTo>
                    <a:pt x="11527" y="21572"/>
                  </a:lnTo>
                  <a:lnTo>
                    <a:pt x="11552" y="21589"/>
                  </a:lnTo>
                  <a:lnTo>
                    <a:pt x="11585" y="21600"/>
                  </a:lnTo>
                  <a:lnTo>
                    <a:pt x="11763" y="21600"/>
                  </a:lnTo>
                  <a:lnTo>
                    <a:pt x="11920" y="21572"/>
                  </a:lnTo>
                  <a:lnTo>
                    <a:pt x="12186" y="21558"/>
                  </a:lnTo>
                  <a:lnTo>
                    <a:pt x="16105" y="19947"/>
                  </a:lnTo>
                  <a:lnTo>
                    <a:pt x="18344" y="16391"/>
                  </a:lnTo>
                  <a:lnTo>
                    <a:pt x="19933" y="12216"/>
                  </a:lnTo>
                  <a:lnTo>
                    <a:pt x="21600" y="7882"/>
                  </a:lnTo>
                  <a:lnTo>
                    <a:pt x="16940" y="7882"/>
                  </a:lnTo>
                  <a:lnTo>
                    <a:pt x="16462" y="6939"/>
                  </a:lnTo>
                  <a:lnTo>
                    <a:pt x="15917" y="6017"/>
                  </a:lnTo>
                  <a:lnTo>
                    <a:pt x="15304" y="5123"/>
                  </a:lnTo>
                  <a:lnTo>
                    <a:pt x="14624" y="4263"/>
                  </a:lnTo>
                  <a:lnTo>
                    <a:pt x="11309" y="1382"/>
                  </a:lnTo>
                  <a:lnTo>
                    <a:pt x="777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379031" y="179120"/>
              <a:ext cx="155904" cy="338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91" y="0"/>
                  </a:moveTo>
                  <a:lnTo>
                    <a:pt x="3306" y="0"/>
                  </a:lnTo>
                  <a:lnTo>
                    <a:pt x="8759" y="3031"/>
                  </a:lnTo>
                  <a:lnTo>
                    <a:pt x="11490" y="6189"/>
                  </a:lnTo>
                  <a:lnTo>
                    <a:pt x="12041" y="9352"/>
                  </a:lnTo>
                  <a:lnTo>
                    <a:pt x="10956" y="12398"/>
                  </a:lnTo>
                  <a:lnTo>
                    <a:pt x="8778" y="15205"/>
                  </a:lnTo>
                  <a:lnTo>
                    <a:pt x="6050" y="17651"/>
                  </a:lnTo>
                  <a:lnTo>
                    <a:pt x="1118" y="20970"/>
                  </a:lnTo>
                  <a:lnTo>
                    <a:pt x="0" y="21600"/>
                  </a:lnTo>
                  <a:lnTo>
                    <a:pt x="1860" y="21487"/>
                  </a:lnTo>
                  <a:lnTo>
                    <a:pt x="11050" y="17877"/>
                  </a:lnTo>
                  <a:lnTo>
                    <a:pt x="16278" y="14324"/>
                  </a:lnTo>
                  <a:lnTo>
                    <a:pt x="20524" y="9568"/>
                  </a:lnTo>
                  <a:lnTo>
                    <a:pt x="21600" y="4966"/>
                  </a:lnTo>
                  <a:lnTo>
                    <a:pt x="20938" y="833"/>
                  </a:lnTo>
                  <a:lnTo>
                    <a:pt x="20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228561" y="0"/>
              <a:ext cx="298372" cy="4241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57" y="0"/>
                  </a:moveTo>
                  <a:lnTo>
                    <a:pt x="0" y="21600"/>
                  </a:lnTo>
                  <a:lnTo>
                    <a:pt x="4552" y="21600"/>
                  </a:lnTo>
                  <a:lnTo>
                    <a:pt x="6065" y="19263"/>
                  </a:lnTo>
                  <a:lnTo>
                    <a:pt x="10808" y="11967"/>
                  </a:lnTo>
                  <a:lnTo>
                    <a:pt x="11254" y="11270"/>
                  </a:lnTo>
                  <a:lnTo>
                    <a:pt x="12143" y="9867"/>
                  </a:lnTo>
                  <a:lnTo>
                    <a:pt x="12621" y="9122"/>
                  </a:lnTo>
                  <a:lnTo>
                    <a:pt x="21600" y="9122"/>
                  </a:lnTo>
                  <a:lnTo>
                    <a:pt x="20818" y="6894"/>
                  </a:lnTo>
                  <a:lnTo>
                    <a:pt x="19373" y="4437"/>
                  </a:lnTo>
                  <a:lnTo>
                    <a:pt x="17738" y="2449"/>
                  </a:lnTo>
                  <a:lnTo>
                    <a:pt x="16153" y="959"/>
                  </a:lnTo>
                  <a:lnTo>
                    <a:pt x="148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9"/>
          <p:cNvGrpSpPr/>
          <p:nvPr/>
        </p:nvGrpSpPr>
        <p:grpSpPr>
          <a:xfrm>
            <a:off x="319323" y="2196972"/>
            <a:ext cx="325583" cy="445970"/>
            <a:chOff x="0" y="0"/>
            <a:chExt cx="325582" cy="445969"/>
          </a:xfrm>
        </p:grpSpPr>
        <p:sp>
          <p:nvSpPr>
            <p:cNvPr id="177" name="Google Shape;177;p9"/>
            <p:cNvSpPr/>
            <p:nvPr/>
          </p:nvSpPr>
          <p:spPr>
            <a:xfrm>
              <a:off x="0" y="341993"/>
              <a:ext cx="124011" cy="103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26" y="0"/>
                  </a:moveTo>
                  <a:lnTo>
                    <a:pt x="9159" y="555"/>
                  </a:lnTo>
                  <a:lnTo>
                    <a:pt x="5365" y="2414"/>
                  </a:lnTo>
                  <a:lnTo>
                    <a:pt x="2186" y="5636"/>
                  </a:lnTo>
                  <a:lnTo>
                    <a:pt x="0" y="10662"/>
                  </a:lnTo>
                  <a:lnTo>
                    <a:pt x="91" y="15446"/>
                  </a:lnTo>
                  <a:lnTo>
                    <a:pt x="2332" y="19262"/>
                  </a:lnTo>
                  <a:lnTo>
                    <a:pt x="6593" y="21385"/>
                  </a:lnTo>
                  <a:lnTo>
                    <a:pt x="8694" y="21600"/>
                  </a:lnTo>
                  <a:lnTo>
                    <a:pt x="10874" y="21455"/>
                  </a:lnTo>
                  <a:lnTo>
                    <a:pt x="18280" y="17534"/>
                  </a:lnTo>
                  <a:lnTo>
                    <a:pt x="21600" y="9602"/>
                  </a:lnTo>
                  <a:lnTo>
                    <a:pt x="21113" y="4995"/>
                  </a:lnTo>
                  <a:lnTo>
                    <a:pt x="19857" y="689"/>
                  </a:lnTo>
                  <a:lnTo>
                    <a:pt x="16430" y="689"/>
                  </a:lnTo>
                  <a:lnTo>
                    <a:pt x="1302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199753" y="270740"/>
              <a:ext cx="125829" cy="1065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416" y="0"/>
                  </a:moveTo>
                  <a:lnTo>
                    <a:pt x="5099" y="2966"/>
                  </a:lnTo>
                  <a:lnTo>
                    <a:pt x="694" y="8770"/>
                  </a:lnTo>
                  <a:lnTo>
                    <a:pt x="0" y="12277"/>
                  </a:lnTo>
                  <a:lnTo>
                    <a:pt x="395" y="15707"/>
                  </a:lnTo>
                  <a:lnTo>
                    <a:pt x="1883" y="18709"/>
                  </a:lnTo>
                  <a:lnTo>
                    <a:pt x="4700" y="20952"/>
                  </a:lnTo>
                  <a:lnTo>
                    <a:pt x="8023" y="21600"/>
                  </a:lnTo>
                  <a:lnTo>
                    <a:pt x="11466" y="21109"/>
                  </a:lnTo>
                  <a:lnTo>
                    <a:pt x="14641" y="19937"/>
                  </a:lnTo>
                  <a:lnTo>
                    <a:pt x="18125" y="17523"/>
                  </a:lnTo>
                  <a:lnTo>
                    <a:pt x="20524" y="14149"/>
                  </a:lnTo>
                  <a:lnTo>
                    <a:pt x="21600" y="10093"/>
                  </a:lnTo>
                  <a:lnTo>
                    <a:pt x="21114" y="5634"/>
                  </a:lnTo>
                  <a:lnTo>
                    <a:pt x="19618" y="579"/>
                  </a:lnTo>
                  <a:lnTo>
                    <a:pt x="16333" y="579"/>
                  </a:lnTo>
                  <a:lnTo>
                    <a:pt x="124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320" y="0"/>
              <a:ext cx="239723" cy="34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57" y="0"/>
                  </a:moveTo>
                  <a:lnTo>
                    <a:pt x="0" y="4767"/>
                  </a:lnTo>
                  <a:lnTo>
                    <a:pt x="8470" y="21600"/>
                  </a:lnTo>
                  <a:lnTo>
                    <a:pt x="10244" y="21600"/>
                  </a:lnTo>
                  <a:lnTo>
                    <a:pt x="9011" y="19139"/>
                  </a:lnTo>
                  <a:lnTo>
                    <a:pt x="3314" y="7874"/>
                  </a:lnTo>
                  <a:lnTo>
                    <a:pt x="19859" y="3862"/>
                  </a:lnTo>
                  <a:lnTo>
                    <a:pt x="21600" y="3862"/>
                  </a:lnTo>
                  <a:lnTo>
                    <a:pt x="196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220716" y="61734"/>
              <a:ext cx="93322" cy="21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73" y="0"/>
                  </a:moveTo>
                  <a:lnTo>
                    <a:pt x="0" y="0"/>
                  </a:lnTo>
                  <a:lnTo>
                    <a:pt x="16658" y="20954"/>
                  </a:lnTo>
                  <a:lnTo>
                    <a:pt x="16958" y="21184"/>
                  </a:lnTo>
                  <a:lnTo>
                    <a:pt x="17170" y="21600"/>
                  </a:lnTo>
                  <a:lnTo>
                    <a:pt x="21600" y="21600"/>
                  </a:lnTo>
                  <a:lnTo>
                    <a:pt x="447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" name="Google Shape;181;p9"/>
          <p:cNvGrpSpPr/>
          <p:nvPr/>
        </p:nvGrpSpPr>
        <p:grpSpPr>
          <a:xfrm>
            <a:off x="1491646" y="392946"/>
            <a:ext cx="325578" cy="445971"/>
            <a:chOff x="0" y="0"/>
            <a:chExt cx="325577" cy="445969"/>
          </a:xfrm>
        </p:grpSpPr>
        <p:sp>
          <p:nvSpPr>
            <p:cNvPr id="182" name="Google Shape;182;p9"/>
            <p:cNvSpPr/>
            <p:nvPr/>
          </p:nvSpPr>
          <p:spPr>
            <a:xfrm>
              <a:off x="0" y="341993"/>
              <a:ext cx="124006" cy="103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26" y="0"/>
                  </a:moveTo>
                  <a:lnTo>
                    <a:pt x="9158" y="555"/>
                  </a:lnTo>
                  <a:lnTo>
                    <a:pt x="5365" y="2414"/>
                  </a:lnTo>
                  <a:lnTo>
                    <a:pt x="2185" y="5636"/>
                  </a:lnTo>
                  <a:lnTo>
                    <a:pt x="0" y="10662"/>
                  </a:lnTo>
                  <a:lnTo>
                    <a:pt x="91" y="15446"/>
                  </a:lnTo>
                  <a:lnTo>
                    <a:pt x="2331" y="19262"/>
                  </a:lnTo>
                  <a:lnTo>
                    <a:pt x="6592" y="21385"/>
                  </a:lnTo>
                  <a:lnTo>
                    <a:pt x="8693" y="21600"/>
                  </a:lnTo>
                  <a:lnTo>
                    <a:pt x="10873" y="21455"/>
                  </a:lnTo>
                  <a:lnTo>
                    <a:pt x="18279" y="17534"/>
                  </a:lnTo>
                  <a:lnTo>
                    <a:pt x="21600" y="9602"/>
                  </a:lnTo>
                  <a:lnTo>
                    <a:pt x="21112" y="4995"/>
                  </a:lnTo>
                  <a:lnTo>
                    <a:pt x="19857" y="689"/>
                  </a:lnTo>
                  <a:lnTo>
                    <a:pt x="16429" y="689"/>
                  </a:lnTo>
                  <a:lnTo>
                    <a:pt x="1302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199748" y="270734"/>
              <a:ext cx="125829" cy="1065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416" y="0"/>
                  </a:moveTo>
                  <a:lnTo>
                    <a:pt x="5099" y="2966"/>
                  </a:lnTo>
                  <a:lnTo>
                    <a:pt x="694" y="8770"/>
                  </a:lnTo>
                  <a:lnTo>
                    <a:pt x="0" y="12277"/>
                  </a:lnTo>
                  <a:lnTo>
                    <a:pt x="395" y="15708"/>
                  </a:lnTo>
                  <a:lnTo>
                    <a:pt x="1883" y="18709"/>
                  </a:lnTo>
                  <a:lnTo>
                    <a:pt x="4701" y="20952"/>
                  </a:lnTo>
                  <a:lnTo>
                    <a:pt x="8024" y="21600"/>
                  </a:lnTo>
                  <a:lnTo>
                    <a:pt x="11466" y="21109"/>
                  </a:lnTo>
                  <a:lnTo>
                    <a:pt x="14641" y="19937"/>
                  </a:lnTo>
                  <a:lnTo>
                    <a:pt x="18125" y="17523"/>
                  </a:lnTo>
                  <a:lnTo>
                    <a:pt x="20524" y="14149"/>
                  </a:lnTo>
                  <a:lnTo>
                    <a:pt x="21600" y="10094"/>
                  </a:lnTo>
                  <a:lnTo>
                    <a:pt x="21114" y="5635"/>
                  </a:lnTo>
                  <a:lnTo>
                    <a:pt x="19618" y="580"/>
                  </a:lnTo>
                  <a:lnTo>
                    <a:pt x="16333" y="580"/>
                  </a:lnTo>
                  <a:lnTo>
                    <a:pt x="124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315" y="0"/>
              <a:ext cx="239723" cy="34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57" y="0"/>
                  </a:moveTo>
                  <a:lnTo>
                    <a:pt x="0" y="4767"/>
                  </a:lnTo>
                  <a:lnTo>
                    <a:pt x="8470" y="21600"/>
                  </a:lnTo>
                  <a:lnTo>
                    <a:pt x="10243" y="21600"/>
                  </a:lnTo>
                  <a:lnTo>
                    <a:pt x="9011" y="19139"/>
                  </a:lnTo>
                  <a:lnTo>
                    <a:pt x="3314" y="7874"/>
                  </a:lnTo>
                  <a:lnTo>
                    <a:pt x="19859" y="3862"/>
                  </a:lnTo>
                  <a:lnTo>
                    <a:pt x="21600" y="3862"/>
                  </a:lnTo>
                  <a:lnTo>
                    <a:pt x="196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220711" y="61734"/>
              <a:ext cx="93321" cy="21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73" y="0"/>
                  </a:moveTo>
                  <a:lnTo>
                    <a:pt x="0" y="0"/>
                  </a:lnTo>
                  <a:lnTo>
                    <a:pt x="16659" y="20954"/>
                  </a:lnTo>
                  <a:lnTo>
                    <a:pt x="16958" y="21184"/>
                  </a:lnTo>
                  <a:lnTo>
                    <a:pt x="17170" y="21600"/>
                  </a:lnTo>
                  <a:lnTo>
                    <a:pt x="21600" y="21600"/>
                  </a:lnTo>
                  <a:lnTo>
                    <a:pt x="447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" name="Google Shape;186;p9"/>
          <p:cNvGrpSpPr/>
          <p:nvPr/>
        </p:nvGrpSpPr>
        <p:grpSpPr>
          <a:xfrm>
            <a:off x="3600701" y="1336000"/>
            <a:ext cx="325585" cy="445970"/>
            <a:chOff x="0" y="0"/>
            <a:chExt cx="325584" cy="445969"/>
          </a:xfrm>
        </p:grpSpPr>
        <p:sp>
          <p:nvSpPr>
            <p:cNvPr id="187" name="Google Shape;187;p9"/>
            <p:cNvSpPr/>
            <p:nvPr/>
          </p:nvSpPr>
          <p:spPr>
            <a:xfrm>
              <a:off x="0" y="341993"/>
              <a:ext cx="124011" cy="1039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26" y="0"/>
                  </a:moveTo>
                  <a:lnTo>
                    <a:pt x="9159" y="555"/>
                  </a:lnTo>
                  <a:lnTo>
                    <a:pt x="5365" y="2414"/>
                  </a:lnTo>
                  <a:lnTo>
                    <a:pt x="2186" y="5636"/>
                  </a:lnTo>
                  <a:lnTo>
                    <a:pt x="0" y="10662"/>
                  </a:lnTo>
                  <a:lnTo>
                    <a:pt x="91" y="15446"/>
                  </a:lnTo>
                  <a:lnTo>
                    <a:pt x="2332" y="19262"/>
                  </a:lnTo>
                  <a:lnTo>
                    <a:pt x="6593" y="21385"/>
                  </a:lnTo>
                  <a:lnTo>
                    <a:pt x="8694" y="21600"/>
                  </a:lnTo>
                  <a:lnTo>
                    <a:pt x="10874" y="21455"/>
                  </a:lnTo>
                  <a:lnTo>
                    <a:pt x="18280" y="17534"/>
                  </a:lnTo>
                  <a:lnTo>
                    <a:pt x="21600" y="9602"/>
                  </a:lnTo>
                  <a:lnTo>
                    <a:pt x="21113" y="4995"/>
                  </a:lnTo>
                  <a:lnTo>
                    <a:pt x="19857" y="689"/>
                  </a:lnTo>
                  <a:lnTo>
                    <a:pt x="16430" y="689"/>
                  </a:lnTo>
                  <a:lnTo>
                    <a:pt x="1302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199753" y="270734"/>
              <a:ext cx="125831" cy="1065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416" y="0"/>
                  </a:moveTo>
                  <a:lnTo>
                    <a:pt x="5099" y="2966"/>
                  </a:lnTo>
                  <a:lnTo>
                    <a:pt x="694" y="8770"/>
                  </a:lnTo>
                  <a:lnTo>
                    <a:pt x="0" y="12277"/>
                  </a:lnTo>
                  <a:lnTo>
                    <a:pt x="395" y="15707"/>
                  </a:lnTo>
                  <a:lnTo>
                    <a:pt x="1883" y="18710"/>
                  </a:lnTo>
                  <a:lnTo>
                    <a:pt x="4701" y="20953"/>
                  </a:lnTo>
                  <a:lnTo>
                    <a:pt x="8024" y="21600"/>
                  </a:lnTo>
                  <a:lnTo>
                    <a:pt x="11466" y="21109"/>
                  </a:lnTo>
                  <a:lnTo>
                    <a:pt x="14641" y="19938"/>
                  </a:lnTo>
                  <a:lnTo>
                    <a:pt x="18125" y="17524"/>
                  </a:lnTo>
                  <a:lnTo>
                    <a:pt x="20524" y="14150"/>
                  </a:lnTo>
                  <a:lnTo>
                    <a:pt x="21600" y="10094"/>
                  </a:lnTo>
                  <a:lnTo>
                    <a:pt x="21114" y="5636"/>
                  </a:lnTo>
                  <a:lnTo>
                    <a:pt x="19618" y="580"/>
                  </a:lnTo>
                  <a:lnTo>
                    <a:pt x="16333" y="580"/>
                  </a:lnTo>
                  <a:lnTo>
                    <a:pt x="1241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319" y="0"/>
              <a:ext cx="239724" cy="3453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57" y="0"/>
                  </a:moveTo>
                  <a:lnTo>
                    <a:pt x="0" y="4767"/>
                  </a:lnTo>
                  <a:lnTo>
                    <a:pt x="8470" y="21600"/>
                  </a:lnTo>
                  <a:lnTo>
                    <a:pt x="10244" y="21600"/>
                  </a:lnTo>
                  <a:lnTo>
                    <a:pt x="9011" y="19138"/>
                  </a:lnTo>
                  <a:lnTo>
                    <a:pt x="3314" y="7874"/>
                  </a:lnTo>
                  <a:lnTo>
                    <a:pt x="19859" y="3862"/>
                  </a:lnTo>
                  <a:lnTo>
                    <a:pt x="21600" y="3862"/>
                  </a:lnTo>
                  <a:lnTo>
                    <a:pt x="1965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220716" y="61734"/>
              <a:ext cx="93322" cy="211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73" y="0"/>
                  </a:moveTo>
                  <a:lnTo>
                    <a:pt x="0" y="0"/>
                  </a:lnTo>
                  <a:lnTo>
                    <a:pt x="16658" y="20954"/>
                  </a:lnTo>
                  <a:lnTo>
                    <a:pt x="16958" y="21184"/>
                  </a:lnTo>
                  <a:lnTo>
                    <a:pt x="17170" y="21600"/>
                  </a:lnTo>
                  <a:lnTo>
                    <a:pt x="21600" y="21600"/>
                  </a:lnTo>
                  <a:lnTo>
                    <a:pt x="4473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" name="Google Shape;191;p9"/>
          <p:cNvGrpSpPr/>
          <p:nvPr/>
        </p:nvGrpSpPr>
        <p:grpSpPr>
          <a:xfrm>
            <a:off x="3335313" y="254206"/>
            <a:ext cx="427612" cy="421846"/>
            <a:chOff x="0" y="0"/>
            <a:chExt cx="427611" cy="421844"/>
          </a:xfrm>
        </p:grpSpPr>
        <p:sp>
          <p:nvSpPr>
            <p:cNvPr id="192" name="Google Shape;192;p9"/>
            <p:cNvSpPr/>
            <p:nvPr/>
          </p:nvSpPr>
          <p:spPr>
            <a:xfrm>
              <a:off x="0" y="0"/>
              <a:ext cx="427611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80" y="15075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1" y="16989"/>
                  </a:lnTo>
                  <a:lnTo>
                    <a:pt x="13635" y="15701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1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3"/>
                  </a:lnTo>
                  <a:lnTo>
                    <a:pt x="18179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9"/>
            <p:cNvSpPr/>
            <p:nvPr/>
          </p:nvSpPr>
          <p:spPr>
            <a:xfrm>
              <a:off x="233700" y="30301"/>
              <a:ext cx="139490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5"/>
                  </a:lnTo>
                  <a:lnTo>
                    <a:pt x="10896" y="10992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3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" name="Google Shape;194;p9"/>
          <p:cNvGrpSpPr/>
          <p:nvPr/>
        </p:nvGrpSpPr>
        <p:grpSpPr>
          <a:xfrm>
            <a:off x="3608069" y="862936"/>
            <a:ext cx="255692" cy="261812"/>
            <a:chOff x="0" y="0"/>
            <a:chExt cx="255690" cy="261811"/>
          </a:xfrm>
        </p:grpSpPr>
        <p:sp>
          <p:nvSpPr>
            <p:cNvPr id="195" name="Google Shape;195;p9"/>
            <p:cNvSpPr/>
            <p:nvPr/>
          </p:nvSpPr>
          <p:spPr>
            <a:xfrm>
              <a:off x="89381" y="190703"/>
              <a:ext cx="76797" cy="711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0" y="36270"/>
              <a:ext cx="255690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4"/>
                  </a:lnTo>
                  <a:lnTo>
                    <a:pt x="1481" y="949"/>
                  </a:lnTo>
                  <a:lnTo>
                    <a:pt x="2736" y="5784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6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1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2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96424" y="0"/>
              <a:ext cx="80074" cy="580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20"/>
                  </a:lnTo>
                  <a:lnTo>
                    <a:pt x="8973" y="13859"/>
                  </a:lnTo>
                  <a:lnTo>
                    <a:pt x="5246" y="18426"/>
                  </a:lnTo>
                  <a:lnTo>
                    <a:pt x="3576" y="20240"/>
                  </a:lnTo>
                  <a:lnTo>
                    <a:pt x="1859" y="2135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9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" name="Google Shape;198;p9"/>
          <p:cNvGrpSpPr/>
          <p:nvPr/>
        </p:nvGrpSpPr>
        <p:grpSpPr>
          <a:xfrm>
            <a:off x="3071210" y="5860727"/>
            <a:ext cx="427612" cy="421845"/>
            <a:chOff x="0" y="0"/>
            <a:chExt cx="427611" cy="421844"/>
          </a:xfrm>
        </p:grpSpPr>
        <p:sp>
          <p:nvSpPr>
            <p:cNvPr id="199" name="Google Shape;199;p9"/>
            <p:cNvSpPr/>
            <p:nvPr/>
          </p:nvSpPr>
          <p:spPr>
            <a:xfrm>
              <a:off x="0" y="0"/>
              <a:ext cx="427611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80" y="15075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1" y="16989"/>
                  </a:lnTo>
                  <a:lnTo>
                    <a:pt x="13635" y="15701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5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233702" y="30301"/>
              <a:ext cx="139488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0"/>
                  </a:lnTo>
                  <a:lnTo>
                    <a:pt x="10897" y="10991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2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1" name="Google Shape;201;p9"/>
          <p:cNvGrpSpPr/>
          <p:nvPr/>
        </p:nvGrpSpPr>
        <p:grpSpPr>
          <a:xfrm>
            <a:off x="4339074" y="5179791"/>
            <a:ext cx="255692" cy="261813"/>
            <a:chOff x="0" y="0"/>
            <a:chExt cx="255690" cy="261812"/>
          </a:xfrm>
        </p:grpSpPr>
        <p:sp>
          <p:nvSpPr>
            <p:cNvPr id="202" name="Google Shape;202;p9"/>
            <p:cNvSpPr/>
            <p:nvPr/>
          </p:nvSpPr>
          <p:spPr>
            <a:xfrm>
              <a:off x="89381" y="190703"/>
              <a:ext cx="76797" cy="711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0" y="36271"/>
              <a:ext cx="255690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4"/>
                  </a:lnTo>
                  <a:lnTo>
                    <a:pt x="1481" y="949"/>
                  </a:lnTo>
                  <a:lnTo>
                    <a:pt x="2736" y="5783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8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1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4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96424" y="0"/>
              <a:ext cx="80075" cy="58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19"/>
                  </a:lnTo>
                  <a:lnTo>
                    <a:pt x="8973" y="13857"/>
                  </a:lnTo>
                  <a:lnTo>
                    <a:pt x="5246" y="18424"/>
                  </a:lnTo>
                  <a:lnTo>
                    <a:pt x="3576" y="20238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7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5" name="Google Shape;205;p9"/>
          <p:cNvGrpSpPr/>
          <p:nvPr/>
        </p:nvGrpSpPr>
        <p:grpSpPr>
          <a:xfrm>
            <a:off x="343402" y="3255934"/>
            <a:ext cx="427612" cy="421845"/>
            <a:chOff x="0" y="0"/>
            <a:chExt cx="427610" cy="421844"/>
          </a:xfrm>
        </p:grpSpPr>
        <p:sp>
          <p:nvSpPr>
            <p:cNvPr id="206" name="Google Shape;206;p9"/>
            <p:cNvSpPr/>
            <p:nvPr/>
          </p:nvSpPr>
          <p:spPr>
            <a:xfrm>
              <a:off x="0" y="0"/>
              <a:ext cx="427610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1" y="0"/>
                  </a:moveTo>
                  <a:lnTo>
                    <a:pt x="5593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4" y="8483"/>
                  </a:lnTo>
                  <a:lnTo>
                    <a:pt x="4604" y="8714"/>
                  </a:lnTo>
                  <a:lnTo>
                    <a:pt x="4263" y="8981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0"/>
                  </a:lnTo>
                  <a:lnTo>
                    <a:pt x="5166" y="13823"/>
                  </a:lnTo>
                  <a:lnTo>
                    <a:pt x="6620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80" y="15075"/>
                  </a:lnTo>
                  <a:lnTo>
                    <a:pt x="8143" y="16679"/>
                  </a:lnTo>
                  <a:lnTo>
                    <a:pt x="8720" y="18292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6"/>
                  </a:lnTo>
                  <a:lnTo>
                    <a:pt x="12038" y="18271"/>
                  </a:lnTo>
                  <a:lnTo>
                    <a:pt x="12841" y="16989"/>
                  </a:lnTo>
                  <a:lnTo>
                    <a:pt x="13635" y="15701"/>
                  </a:lnTo>
                  <a:lnTo>
                    <a:pt x="13904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49"/>
                  </a:lnTo>
                  <a:lnTo>
                    <a:pt x="17815" y="5432"/>
                  </a:lnTo>
                  <a:lnTo>
                    <a:pt x="18179" y="4153"/>
                  </a:lnTo>
                  <a:lnTo>
                    <a:pt x="11805" y="4153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233700" y="30301"/>
              <a:ext cx="139490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0"/>
                  </a:lnTo>
                  <a:lnTo>
                    <a:pt x="10897" y="10991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3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8" name="Google Shape;208;p9"/>
          <p:cNvGrpSpPr/>
          <p:nvPr/>
        </p:nvGrpSpPr>
        <p:grpSpPr>
          <a:xfrm>
            <a:off x="2156917" y="498798"/>
            <a:ext cx="255690" cy="261813"/>
            <a:chOff x="0" y="0"/>
            <a:chExt cx="255689" cy="261811"/>
          </a:xfrm>
        </p:grpSpPr>
        <p:sp>
          <p:nvSpPr>
            <p:cNvPr id="209" name="Google Shape;209;p9"/>
            <p:cNvSpPr/>
            <p:nvPr/>
          </p:nvSpPr>
          <p:spPr>
            <a:xfrm>
              <a:off x="89381" y="190703"/>
              <a:ext cx="76797" cy="711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0" y="36270"/>
              <a:ext cx="255689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09" y="574"/>
                  </a:lnTo>
                  <a:lnTo>
                    <a:pt x="1481" y="949"/>
                  </a:lnTo>
                  <a:lnTo>
                    <a:pt x="2736" y="5784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6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1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4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96424" y="0"/>
              <a:ext cx="80075" cy="58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0" y="9319"/>
                  </a:lnTo>
                  <a:lnTo>
                    <a:pt x="8972" y="13857"/>
                  </a:lnTo>
                  <a:lnTo>
                    <a:pt x="5246" y="18424"/>
                  </a:lnTo>
                  <a:lnTo>
                    <a:pt x="3576" y="20238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7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" name="Google Shape;212;p9"/>
          <p:cNvGrpSpPr/>
          <p:nvPr/>
        </p:nvGrpSpPr>
        <p:grpSpPr>
          <a:xfrm>
            <a:off x="2741692" y="4912954"/>
            <a:ext cx="255690" cy="261813"/>
            <a:chOff x="0" y="0"/>
            <a:chExt cx="255689" cy="261812"/>
          </a:xfrm>
        </p:grpSpPr>
        <p:sp>
          <p:nvSpPr>
            <p:cNvPr id="213" name="Google Shape;213;p9"/>
            <p:cNvSpPr/>
            <p:nvPr/>
          </p:nvSpPr>
          <p:spPr>
            <a:xfrm>
              <a:off x="89381" y="190703"/>
              <a:ext cx="76797" cy="711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548"/>
                  </a:lnTo>
                  <a:lnTo>
                    <a:pt x="2138" y="2079"/>
                  </a:lnTo>
                  <a:lnTo>
                    <a:pt x="5672" y="6827"/>
                  </a:lnTo>
                  <a:lnTo>
                    <a:pt x="16900" y="21600"/>
                  </a:lnTo>
                  <a:lnTo>
                    <a:pt x="18043" y="16710"/>
                  </a:lnTo>
                  <a:lnTo>
                    <a:pt x="19176" y="12000"/>
                  </a:lnTo>
                  <a:lnTo>
                    <a:pt x="20184" y="7391"/>
                  </a:lnTo>
                  <a:lnTo>
                    <a:pt x="20954" y="28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0" y="36271"/>
              <a:ext cx="255689" cy="1615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4"/>
                  </a:lnTo>
                  <a:lnTo>
                    <a:pt x="1481" y="949"/>
                  </a:lnTo>
                  <a:lnTo>
                    <a:pt x="2735" y="5784"/>
                  </a:lnTo>
                  <a:lnTo>
                    <a:pt x="3325" y="8014"/>
                  </a:lnTo>
                  <a:lnTo>
                    <a:pt x="3932" y="10232"/>
                  </a:lnTo>
                  <a:lnTo>
                    <a:pt x="4164" y="11059"/>
                  </a:lnTo>
                  <a:lnTo>
                    <a:pt x="4099" y="11623"/>
                  </a:lnTo>
                  <a:lnTo>
                    <a:pt x="3804" y="12328"/>
                  </a:lnTo>
                  <a:lnTo>
                    <a:pt x="2863" y="14595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8"/>
                  </a:lnTo>
                  <a:lnTo>
                    <a:pt x="19079" y="15498"/>
                  </a:lnTo>
                  <a:lnTo>
                    <a:pt x="21600" y="13854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1"/>
                  </a:lnTo>
                  <a:lnTo>
                    <a:pt x="15802" y="8177"/>
                  </a:lnTo>
                  <a:lnTo>
                    <a:pt x="15223" y="7647"/>
                  </a:lnTo>
                  <a:lnTo>
                    <a:pt x="14981" y="7034"/>
                  </a:lnTo>
                  <a:lnTo>
                    <a:pt x="14975" y="4800"/>
                  </a:lnTo>
                  <a:lnTo>
                    <a:pt x="14938" y="3622"/>
                  </a:lnTo>
                  <a:lnTo>
                    <a:pt x="14910" y="2916"/>
                  </a:lnTo>
                  <a:lnTo>
                    <a:pt x="8146" y="2916"/>
                  </a:lnTo>
                  <a:lnTo>
                    <a:pt x="7489" y="2624"/>
                  </a:lnTo>
                  <a:lnTo>
                    <a:pt x="6961" y="2245"/>
                  </a:lnTo>
                  <a:lnTo>
                    <a:pt x="6362" y="2118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96424" y="0"/>
              <a:ext cx="80075" cy="58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19"/>
                  </a:lnTo>
                  <a:lnTo>
                    <a:pt x="8973" y="13857"/>
                  </a:lnTo>
                  <a:lnTo>
                    <a:pt x="5246" y="18424"/>
                  </a:lnTo>
                  <a:lnTo>
                    <a:pt x="3576" y="20238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7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4306982" y="1560231"/>
            <a:ext cx="408690" cy="421845"/>
            <a:chOff x="0" y="0"/>
            <a:chExt cx="408689" cy="421844"/>
          </a:xfrm>
        </p:grpSpPr>
        <p:sp>
          <p:nvSpPr>
            <p:cNvPr id="217" name="Google Shape;217;p9"/>
            <p:cNvSpPr/>
            <p:nvPr/>
          </p:nvSpPr>
          <p:spPr>
            <a:xfrm>
              <a:off x="0" y="0"/>
              <a:ext cx="408689" cy="4218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746" y="0"/>
                  </a:moveTo>
                  <a:lnTo>
                    <a:pt x="5852" y="1706"/>
                  </a:lnTo>
                  <a:lnTo>
                    <a:pt x="5946" y="3230"/>
                  </a:lnTo>
                  <a:lnTo>
                    <a:pt x="6052" y="4793"/>
                  </a:lnTo>
                  <a:lnTo>
                    <a:pt x="6179" y="6339"/>
                  </a:lnTo>
                  <a:lnTo>
                    <a:pt x="6192" y="7000"/>
                  </a:lnTo>
                  <a:lnTo>
                    <a:pt x="6067" y="7579"/>
                  </a:lnTo>
                  <a:lnTo>
                    <a:pt x="5752" y="8073"/>
                  </a:lnTo>
                  <a:lnTo>
                    <a:pt x="5194" y="8483"/>
                  </a:lnTo>
                  <a:lnTo>
                    <a:pt x="4817" y="8714"/>
                  </a:lnTo>
                  <a:lnTo>
                    <a:pt x="4461" y="8981"/>
                  </a:lnTo>
                  <a:lnTo>
                    <a:pt x="4113" y="9265"/>
                  </a:lnTo>
                  <a:lnTo>
                    <a:pt x="3763" y="9544"/>
                  </a:lnTo>
                  <a:lnTo>
                    <a:pt x="0" y="12408"/>
                  </a:lnTo>
                  <a:lnTo>
                    <a:pt x="377" y="12525"/>
                  </a:lnTo>
                  <a:lnTo>
                    <a:pt x="614" y="12610"/>
                  </a:lnTo>
                  <a:lnTo>
                    <a:pt x="5405" y="13823"/>
                  </a:lnTo>
                  <a:lnTo>
                    <a:pt x="6927" y="14181"/>
                  </a:lnTo>
                  <a:lnTo>
                    <a:pt x="7299" y="14305"/>
                  </a:lnTo>
                  <a:lnTo>
                    <a:pt x="7574" y="14489"/>
                  </a:lnTo>
                  <a:lnTo>
                    <a:pt x="7777" y="14743"/>
                  </a:lnTo>
                  <a:lnTo>
                    <a:pt x="7930" y="15075"/>
                  </a:lnTo>
                  <a:lnTo>
                    <a:pt x="8520" y="16679"/>
                  </a:lnTo>
                  <a:lnTo>
                    <a:pt x="9124" y="18292"/>
                  </a:lnTo>
                  <a:lnTo>
                    <a:pt x="10369" y="21600"/>
                  </a:lnTo>
                  <a:lnTo>
                    <a:pt x="10593" y="21277"/>
                  </a:lnTo>
                  <a:lnTo>
                    <a:pt x="10754" y="21056"/>
                  </a:lnTo>
                  <a:lnTo>
                    <a:pt x="12595" y="18271"/>
                  </a:lnTo>
                  <a:lnTo>
                    <a:pt x="13436" y="16989"/>
                  </a:lnTo>
                  <a:lnTo>
                    <a:pt x="14266" y="15700"/>
                  </a:lnTo>
                  <a:lnTo>
                    <a:pt x="14548" y="15257"/>
                  </a:lnTo>
                  <a:lnTo>
                    <a:pt x="14860" y="15108"/>
                  </a:lnTo>
                  <a:lnTo>
                    <a:pt x="21600" y="14873"/>
                  </a:lnTo>
                  <a:lnTo>
                    <a:pt x="21600" y="13624"/>
                  </a:lnTo>
                  <a:lnTo>
                    <a:pt x="20839" y="12692"/>
                  </a:lnTo>
                  <a:lnTo>
                    <a:pt x="19978" y="11684"/>
                  </a:lnTo>
                  <a:lnTo>
                    <a:pt x="19078" y="10737"/>
                  </a:lnTo>
                  <a:lnTo>
                    <a:pt x="18305" y="9810"/>
                  </a:lnTo>
                  <a:lnTo>
                    <a:pt x="17890" y="8854"/>
                  </a:lnTo>
                  <a:lnTo>
                    <a:pt x="17846" y="7817"/>
                  </a:lnTo>
                  <a:lnTo>
                    <a:pt x="18185" y="6649"/>
                  </a:lnTo>
                  <a:lnTo>
                    <a:pt x="18640" y="5432"/>
                  </a:lnTo>
                  <a:lnTo>
                    <a:pt x="19020" y="4153"/>
                  </a:lnTo>
                  <a:lnTo>
                    <a:pt x="12352" y="4153"/>
                  </a:lnTo>
                  <a:lnTo>
                    <a:pt x="11961" y="4047"/>
                  </a:lnTo>
                  <a:lnTo>
                    <a:pt x="11564" y="3811"/>
                  </a:lnTo>
                  <a:lnTo>
                    <a:pt x="10949" y="3375"/>
                  </a:lnTo>
                  <a:lnTo>
                    <a:pt x="10317" y="2957"/>
                  </a:lnTo>
                  <a:lnTo>
                    <a:pt x="9041" y="2140"/>
                  </a:lnTo>
                  <a:lnTo>
                    <a:pt x="5746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233700" y="30301"/>
              <a:ext cx="139490" cy="50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3"/>
                  </a:lnTo>
                  <a:lnTo>
                    <a:pt x="19958" y="1280"/>
                  </a:lnTo>
                  <a:lnTo>
                    <a:pt x="10897" y="10991"/>
                  </a:lnTo>
                  <a:lnTo>
                    <a:pt x="6692" y="15578"/>
                  </a:lnTo>
                  <a:lnTo>
                    <a:pt x="2502" y="20310"/>
                  </a:lnTo>
                  <a:lnTo>
                    <a:pt x="1193" y="21445"/>
                  </a:lnTo>
                  <a:lnTo>
                    <a:pt x="0" y="21600"/>
                  </a:lnTo>
                  <a:lnTo>
                    <a:pt x="19539" y="21600"/>
                  </a:lnTo>
                  <a:lnTo>
                    <a:pt x="20534" y="10985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219;p9"/>
          <p:cNvGrpSpPr/>
          <p:nvPr/>
        </p:nvGrpSpPr>
        <p:grpSpPr>
          <a:xfrm>
            <a:off x="3767512" y="6374027"/>
            <a:ext cx="255692" cy="228386"/>
            <a:chOff x="0" y="0"/>
            <a:chExt cx="255690" cy="228385"/>
          </a:xfrm>
        </p:grpSpPr>
        <p:sp>
          <p:nvSpPr>
            <p:cNvPr id="220" name="Google Shape;220;p9"/>
            <p:cNvSpPr/>
            <p:nvPr/>
          </p:nvSpPr>
          <p:spPr>
            <a:xfrm>
              <a:off x="89381" y="190703"/>
              <a:ext cx="76797" cy="376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1" y="1034"/>
                  </a:lnTo>
                  <a:lnTo>
                    <a:pt x="2138" y="3924"/>
                  </a:lnTo>
                  <a:lnTo>
                    <a:pt x="5672" y="12883"/>
                  </a:lnTo>
                  <a:lnTo>
                    <a:pt x="9165" y="21600"/>
                  </a:lnTo>
                  <a:lnTo>
                    <a:pt x="19297" y="21600"/>
                  </a:lnTo>
                  <a:lnTo>
                    <a:pt x="20184" y="13947"/>
                  </a:lnTo>
                  <a:lnTo>
                    <a:pt x="20954" y="529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0" y="36257"/>
              <a:ext cx="255690" cy="1615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1" y="0"/>
                  </a:moveTo>
                  <a:lnTo>
                    <a:pt x="1410" y="576"/>
                  </a:lnTo>
                  <a:lnTo>
                    <a:pt x="1481" y="951"/>
                  </a:lnTo>
                  <a:lnTo>
                    <a:pt x="2735" y="5785"/>
                  </a:lnTo>
                  <a:lnTo>
                    <a:pt x="3325" y="8015"/>
                  </a:lnTo>
                  <a:lnTo>
                    <a:pt x="3932" y="10233"/>
                  </a:lnTo>
                  <a:lnTo>
                    <a:pt x="4164" y="11060"/>
                  </a:lnTo>
                  <a:lnTo>
                    <a:pt x="4099" y="11624"/>
                  </a:lnTo>
                  <a:lnTo>
                    <a:pt x="3804" y="12328"/>
                  </a:lnTo>
                  <a:lnTo>
                    <a:pt x="2863" y="14596"/>
                  </a:lnTo>
                  <a:lnTo>
                    <a:pt x="0" y="21600"/>
                  </a:lnTo>
                  <a:lnTo>
                    <a:pt x="390" y="21566"/>
                  </a:lnTo>
                  <a:lnTo>
                    <a:pt x="662" y="21551"/>
                  </a:lnTo>
                  <a:lnTo>
                    <a:pt x="5506" y="20946"/>
                  </a:lnTo>
                  <a:lnTo>
                    <a:pt x="7551" y="20651"/>
                  </a:lnTo>
                  <a:lnTo>
                    <a:pt x="14038" y="20651"/>
                  </a:lnTo>
                  <a:lnTo>
                    <a:pt x="16601" y="16859"/>
                  </a:lnTo>
                  <a:lnTo>
                    <a:pt x="17846" y="16249"/>
                  </a:lnTo>
                  <a:lnTo>
                    <a:pt x="19079" y="15499"/>
                  </a:lnTo>
                  <a:lnTo>
                    <a:pt x="21600" y="13855"/>
                  </a:lnTo>
                  <a:lnTo>
                    <a:pt x="21317" y="13532"/>
                  </a:lnTo>
                  <a:lnTo>
                    <a:pt x="21146" y="13311"/>
                  </a:lnTo>
                  <a:lnTo>
                    <a:pt x="17101" y="9392"/>
                  </a:lnTo>
                  <a:lnTo>
                    <a:pt x="15802" y="8178"/>
                  </a:lnTo>
                  <a:lnTo>
                    <a:pt x="15223" y="7648"/>
                  </a:lnTo>
                  <a:lnTo>
                    <a:pt x="14981" y="7035"/>
                  </a:lnTo>
                  <a:lnTo>
                    <a:pt x="14975" y="4801"/>
                  </a:lnTo>
                  <a:lnTo>
                    <a:pt x="14938" y="3623"/>
                  </a:lnTo>
                  <a:lnTo>
                    <a:pt x="14910" y="2917"/>
                  </a:lnTo>
                  <a:lnTo>
                    <a:pt x="8146" y="2917"/>
                  </a:lnTo>
                  <a:lnTo>
                    <a:pt x="7489" y="2624"/>
                  </a:lnTo>
                  <a:lnTo>
                    <a:pt x="6961" y="2247"/>
                  </a:lnTo>
                  <a:lnTo>
                    <a:pt x="6362" y="2119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96424" y="0"/>
              <a:ext cx="80074" cy="580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2" y="9320"/>
                  </a:lnTo>
                  <a:lnTo>
                    <a:pt x="8973" y="13859"/>
                  </a:lnTo>
                  <a:lnTo>
                    <a:pt x="5246" y="18426"/>
                  </a:lnTo>
                  <a:lnTo>
                    <a:pt x="3576" y="20240"/>
                  </a:lnTo>
                  <a:lnTo>
                    <a:pt x="1859" y="2135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9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3" name="Google Shape;223;p9"/>
          <p:cNvSpPr/>
          <p:nvPr/>
        </p:nvSpPr>
        <p:spPr>
          <a:xfrm>
            <a:off x="143669" y="201612"/>
            <a:ext cx="938886" cy="5309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1017" y="0"/>
                </a:lnTo>
                <a:lnTo>
                  <a:pt x="20971" y="451"/>
                </a:lnTo>
                <a:lnTo>
                  <a:pt x="20678" y="2218"/>
                </a:lnTo>
                <a:lnTo>
                  <a:pt x="20277" y="3915"/>
                </a:lnTo>
                <a:lnTo>
                  <a:pt x="19767" y="5541"/>
                </a:lnTo>
                <a:lnTo>
                  <a:pt x="19008" y="7409"/>
                </a:lnTo>
                <a:lnTo>
                  <a:pt x="18125" y="9115"/>
                </a:lnTo>
                <a:lnTo>
                  <a:pt x="17136" y="10667"/>
                </a:lnTo>
                <a:lnTo>
                  <a:pt x="16057" y="12072"/>
                </a:lnTo>
                <a:lnTo>
                  <a:pt x="14908" y="13336"/>
                </a:lnTo>
                <a:lnTo>
                  <a:pt x="13705" y="14468"/>
                </a:lnTo>
                <a:lnTo>
                  <a:pt x="12465" y="15474"/>
                </a:lnTo>
                <a:lnTo>
                  <a:pt x="11206" y="16360"/>
                </a:lnTo>
                <a:lnTo>
                  <a:pt x="9946" y="17136"/>
                </a:lnTo>
                <a:lnTo>
                  <a:pt x="8702" y="17806"/>
                </a:lnTo>
                <a:lnTo>
                  <a:pt x="7491" y="18380"/>
                </a:lnTo>
                <a:lnTo>
                  <a:pt x="6331" y="18863"/>
                </a:lnTo>
                <a:lnTo>
                  <a:pt x="5240" y="19263"/>
                </a:lnTo>
                <a:lnTo>
                  <a:pt x="4234" y="19586"/>
                </a:lnTo>
                <a:lnTo>
                  <a:pt x="3331" y="19841"/>
                </a:lnTo>
                <a:lnTo>
                  <a:pt x="1905" y="20173"/>
                </a:lnTo>
                <a:lnTo>
                  <a:pt x="977" y="20332"/>
                </a:lnTo>
                <a:lnTo>
                  <a:pt x="271" y="20505"/>
                </a:lnTo>
                <a:lnTo>
                  <a:pt x="0" y="20582"/>
                </a:lnTo>
                <a:lnTo>
                  <a:pt x="0" y="21600"/>
                </a:lnTo>
                <a:lnTo>
                  <a:pt x="311" y="21511"/>
                </a:lnTo>
                <a:lnTo>
                  <a:pt x="1031" y="21333"/>
                </a:lnTo>
                <a:lnTo>
                  <a:pt x="2805" y="20996"/>
                </a:lnTo>
                <a:lnTo>
                  <a:pt x="4022" y="20679"/>
                </a:lnTo>
                <a:lnTo>
                  <a:pt x="5464" y="20226"/>
                </a:lnTo>
                <a:lnTo>
                  <a:pt x="7077" y="19614"/>
                </a:lnTo>
                <a:lnTo>
                  <a:pt x="8809" y="18822"/>
                </a:lnTo>
                <a:lnTo>
                  <a:pt x="9793" y="18301"/>
                </a:lnTo>
                <a:lnTo>
                  <a:pt x="10816" y="17699"/>
                </a:lnTo>
                <a:lnTo>
                  <a:pt x="11865" y="17010"/>
                </a:lnTo>
                <a:lnTo>
                  <a:pt x="12926" y="16228"/>
                </a:lnTo>
                <a:lnTo>
                  <a:pt x="13986" y="15350"/>
                </a:lnTo>
                <a:lnTo>
                  <a:pt x="15032" y="14371"/>
                </a:lnTo>
                <a:lnTo>
                  <a:pt x="16049" y="13284"/>
                </a:lnTo>
                <a:lnTo>
                  <a:pt x="17026" y="12086"/>
                </a:lnTo>
                <a:lnTo>
                  <a:pt x="17947" y="10771"/>
                </a:lnTo>
                <a:lnTo>
                  <a:pt x="18801" y="9335"/>
                </a:lnTo>
                <a:lnTo>
                  <a:pt x="19572" y="7772"/>
                </a:lnTo>
                <a:lnTo>
                  <a:pt x="20249" y="6078"/>
                </a:lnTo>
                <a:lnTo>
                  <a:pt x="20743" y="4523"/>
                </a:lnTo>
                <a:lnTo>
                  <a:pt x="21143" y="2909"/>
                </a:lnTo>
                <a:lnTo>
                  <a:pt x="21449" y="1235"/>
                </a:lnTo>
                <a:lnTo>
                  <a:pt x="216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4" name="Google Shape;224;p9"/>
          <p:cNvGrpSpPr/>
          <p:nvPr/>
        </p:nvGrpSpPr>
        <p:grpSpPr>
          <a:xfrm>
            <a:off x="143669" y="201610"/>
            <a:ext cx="1089327" cy="626114"/>
            <a:chOff x="-1" y="-1"/>
            <a:chExt cx="1089325" cy="626113"/>
          </a:xfrm>
        </p:grpSpPr>
        <p:sp>
          <p:nvSpPr>
            <p:cNvPr id="225" name="Google Shape;225;p9"/>
            <p:cNvSpPr/>
            <p:nvPr/>
          </p:nvSpPr>
          <p:spPr>
            <a:xfrm>
              <a:off x="-1" y="589425"/>
              <a:ext cx="432443" cy="366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692" y="0"/>
                  </a:moveTo>
                  <a:lnTo>
                    <a:pt x="3922" y="1923"/>
                  </a:lnTo>
                  <a:lnTo>
                    <a:pt x="1251" y="4957"/>
                  </a:lnTo>
                  <a:lnTo>
                    <a:pt x="0" y="6940"/>
                  </a:lnTo>
                  <a:lnTo>
                    <a:pt x="0" y="21600"/>
                  </a:lnTo>
                  <a:lnTo>
                    <a:pt x="1251" y="19583"/>
                  </a:lnTo>
                  <a:lnTo>
                    <a:pt x="3926" y="16505"/>
                  </a:lnTo>
                  <a:lnTo>
                    <a:pt x="6703" y="14566"/>
                  </a:lnTo>
                  <a:lnTo>
                    <a:pt x="7493" y="14566"/>
                  </a:lnTo>
                  <a:lnTo>
                    <a:pt x="8521" y="14439"/>
                  </a:lnTo>
                  <a:lnTo>
                    <a:pt x="10575" y="13646"/>
                  </a:lnTo>
                  <a:lnTo>
                    <a:pt x="13242" y="11802"/>
                  </a:lnTo>
                  <a:lnTo>
                    <a:pt x="16409" y="8481"/>
                  </a:lnTo>
                  <a:lnTo>
                    <a:pt x="19963" y="3258"/>
                  </a:lnTo>
                  <a:lnTo>
                    <a:pt x="21600" y="31"/>
                  </a:lnTo>
                  <a:lnTo>
                    <a:pt x="6964" y="3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139416" y="-1"/>
              <a:ext cx="949908" cy="5894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70" y="0"/>
                  </a:moveTo>
                  <a:lnTo>
                    <a:pt x="21007" y="0"/>
                  </a:lnTo>
                  <a:lnTo>
                    <a:pt x="21037" y="1440"/>
                  </a:lnTo>
                  <a:lnTo>
                    <a:pt x="20972" y="3214"/>
                  </a:lnTo>
                  <a:lnTo>
                    <a:pt x="20804" y="4912"/>
                  </a:lnTo>
                  <a:lnTo>
                    <a:pt x="20532" y="6535"/>
                  </a:lnTo>
                  <a:lnTo>
                    <a:pt x="20157" y="8080"/>
                  </a:lnTo>
                  <a:lnTo>
                    <a:pt x="19680" y="9548"/>
                  </a:lnTo>
                  <a:lnTo>
                    <a:pt x="19099" y="10936"/>
                  </a:lnTo>
                  <a:lnTo>
                    <a:pt x="18260" y="12506"/>
                  </a:lnTo>
                  <a:lnTo>
                    <a:pt x="17307" y="13915"/>
                  </a:lnTo>
                  <a:lnTo>
                    <a:pt x="16258" y="15170"/>
                  </a:lnTo>
                  <a:lnTo>
                    <a:pt x="15128" y="16281"/>
                  </a:lnTo>
                  <a:lnTo>
                    <a:pt x="13934" y="17256"/>
                  </a:lnTo>
                  <a:lnTo>
                    <a:pt x="12695" y="18104"/>
                  </a:lnTo>
                  <a:lnTo>
                    <a:pt x="11425" y="18834"/>
                  </a:lnTo>
                  <a:lnTo>
                    <a:pt x="10142" y="19455"/>
                  </a:lnTo>
                  <a:lnTo>
                    <a:pt x="8864" y="19976"/>
                  </a:lnTo>
                  <a:lnTo>
                    <a:pt x="7606" y="20405"/>
                  </a:lnTo>
                  <a:lnTo>
                    <a:pt x="6386" y="20751"/>
                  </a:lnTo>
                  <a:lnTo>
                    <a:pt x="5220" y="21024"/>
                  </a:lnTo>
                  <a:lnTo>
                    <a:pt x="4126" y="21231"/>
                  </a:lnTo>
                  <a:lnTo>
                    <a:pt x="3120" y="21382"/>
                  </a:lnTo>
                  <a:lnTo>
                    <a:pt x="2218" y="21485"/>
                  </a:lnTo>
                  <a:lnTo>
                    <a:pt x="798" y="21585"/>
                  </a:lnTo>
                  <a:lnTo>
                    <a:pt x="0" y="21600"/>
                  </a:lnTo>
                  <a:lnTo>
                    <a:pt x="6663" y="21600"/>
                  </a:lnTo>
                  <a:lnTo>
                    <a:pt x="7661" y="21331"/>
                  </a:lnTo>
                  <a:lnTo>
                    <a:pt x="8656" y="21001"/>
                  </a:lnTo>
                  <a:lnTo>
                    <a:pt x="9692" y="20602"/>
                  </a:lnTo>
                  <a:lnTo>
                    <a:pt x="10759" y="20129"/>
                  </a:lnTo>
                  <a:lnTo>
                    <a:pt x="11842" y="19576"/>
                  </a:lnTo>
                  <a:lnTo>
                    <a:pt x="12928" y="18935"/>
                  </a:lnTo>
                  <a:lnTo>
                    <a:pt x="14006" y="18201"/>
                  </a:lnTo>
                  <a:lnTo>
                    <a:pt x="15061" y="17367"/>
                  </a:lnTo>
                  <a:lnTo>
                    <a:pt x="16080" y="16428"/>
                  </a:lnTo>
                  <a:lnTo>
                    <a:pt x="17052" y="15376"/>
                  </a:lnTo>
                  <a:lnTo>
                    <a:pt x="17962" y="14205"/>
                  </a:lnTo>
                  <a:lnTo>
                    <a:pt x="18798" y="12910"/>
                  </a:lnTo>
                  <a:lnTo>
                    <a:pt x="19547" y="11484"/>
                  </a:lnTo>
                  <a:lnTo>
                    <a:pt x="20109" y="10158"/>
                  </a:lnTo>
                  <a:lnTo>
                    <a:pt x="20581" y="8764"/>
                  </a:lnTo>
                  <a:lnTo>
                    <a:pt x="20964" y="7305"/>
                  </a:lnTo>
                  <a:lnTo>
                    <a:pt x="21257" y="5781"/>
                  </a:lnTo>
                  <a:lnTo>
                    <a:pt x="21461" y="4192"/>
                  </a:lnTo>
                  <a:lnTo>
                    <a:pt x="21575" y="2539"/>
                  </a:lnTo>
                  <a:lnTo>
                    <a:pt x="21600" y="823"/>
                  </a:lnTo>
                  <a:lnTo>
                    <a:pt x="2157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134191" y="607846"/>
              <a:ext cx="1581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3408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8" name="Google Shape;228;p9"/>
          <p:cNvGrpSpPr/>
          <p:nvPr/>
        </p:nvGrpSpPr>
        <p:grpSpPr>
          <a:xfrm>
            <a:off x="143668" y="201612"/>
            <a:ext cx="1219852" cy="720343"/>
            <a:chOff x="-1" y="-1"/>
            <a:chExt cx="1219851" cy="720341"/>
          </a:xfrm>
        </p:grpSpPr>
        <p:sp>
          <p:nvSpPr>
            <p:cNvPr id="229" name="Google Shape;229;p9"/>
            <p:cNvSpPr/>
            <p:nvPr/>
          </p:nvSpPr>
          <p:spPr>
            <a:xfrm>
              <a:off x="162775" y="707639"/>
              <a:ext cx="389338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920" y="4002"/>
                  </a:lnTo>
                  <a:lnTo>
                    <a:pt x="3461" y="6440"/>
                  </a:lnTo>
                  <a:lnTo>
                    <a:pt x="4932" y="11770"/>
                  </a:lnTo>
                  <a:lnTo>
                    <a:pt x="7211" y="17619"/>
                  </a:lnTo>
                  <a:lnTo>
                    <a:pt x="10177" y="21600"/>
                  </a:lnTo>
                  <a:lnTo>
                    <a:pt x="13709" y="21340"/>
                  </a:lnTo>
                  <a:lnTo>
                    <a:pt x="17685" y="1446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-1" y="685161"/>
              <a:ext cx="671510" cy="327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289" y="0"/>
                  </a:moveTo>
                  <a:lnTo>
                    <a:pt x="3640" y="199"/>
                  </a:lnTo>
                  <a:lnTo>
                    <a:pt x="2042" y="1566"/>
                  </a:lnTo>
                  <a:lnTo>
                    <a:pt x="495" y="4047"/>
                  </a:lnTo>
                  <a:lnTo>
                    <a:pt x="0" y="5218"/>
                  </a:lnTo>
                  <a:lnTo>
                    <a:pt x="0" y="21600"/>
                  </a:lnTo>
                  <a:lnTo>
                    <a:pt x="472" y="20454"/>
                  </a:lnTo>
                  <a:lnTo>
                    <a:pt x="2009" y="17921"/>
                  </a:lnTo>
                  <a:lnTo>
                    <a:pt x="3596" y="16516"/>
                  </a:lnTo>
                  <a:lnTo>
                    <a:pt x="17759" y="16293"/>
                  </a:lnTo>
                  <a:lnTo>
                    <a:pt x="17983" y="15932"/>
                  </a:lnTo>
                  <a:lnTo>
                    <a:pt x="19409" y="12518"/>
                  </a:lnTo>
                  <a:lnTo>
                    <a:pt x="20900" y="7990"/>
                  </a:lnTo>
                  <a:lnTo>
                    <a:pt x="21600" y="5358"/>
                  </a:lnTo>
                  <a:lnTo>
                    <a:pt x="11578" y="5358"/>
                  </a:lnTo>
                  <a:lnTo>
                    <a:pt x="10300" y="4932"/>
                  </a:lnTo>
                  <a:lnTo>
                    <a:pt x="8291" y="3124"/>
                  </a:lnTo>
                  <a:lnTo>
                    <a:pt x="6991" y="1026"/>
                  </a:lnTo>
                  <a:lnTo>
                    <a:pt x="528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359941" y="-1"/>
              <a:ext cx="859909" cy="6932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138" y="0"/>
                  </a:moveTo>
                  <a:lnTo>
                    <a:pt x="20503" y="0"/>
                  </a:lnTo>
                  <a:lnTo>
                    <a:pt x="20525" y="124"/>
                  </a:lnTo>
                  <a:lnTo>
                    <a:pt x="20785" y="1915"/>
                  </a:lnTo>
                  <a:lnTo>
                    <a:pt x="20936" y="3633"/>
                  </a:lnTo>
                  <a:lnTo>
                    <a:pt x="20977" y="5278"/>
                  </a:lnTo>
                  <a:lnTo>
                    <a:pt x="20909" y="6848"/>
                  </a:lnTo>
                  <a:lnTo>
                    <a:pt x="20732" y="8343"/>
                  </a:lnTo>
                  <a:lnTo>
                    <a:pt x="20445" y="9761"/>
                  </a:lnTo>
                  <a:lnTo>
                    <a:pt x="20049" y="11103"/>
                  </a:lnTo>
                  <a:lnTo>
                    <a:pt x="19544" y="12367"/>
                  </a:lnTo>
                  <a:lnTo>
                    <a:pt x="18931" y="13553"/>
                  </a:lnTo>
                  <a:lnTo>
                    <a:pt x="18208" y="14659"/>
                  </a:lnTo>
                  <a:lnTo>
                    <a:pt x="17192" y="15890"/>
                  </a:lnTo>
                  <a:lnTo>
                    <a:pt x="16059" y="16969"/>
                  </a:lnTo>
                  <a:lnTo>
                    <a:pt x="14829" y="17907"/>
                  </a:lnTo>
                  <a:lnTo>
                    <a:pt x="13519" y="18713"/>
                  </a:lnTo>
                  <a:lnTo>
                    <a:pt x="12148" y="19396"/>
                  </a:lnTo>
                  <a:lnTo>
                    <a:pt x="10733" y="19967"/>
                  </a:lnTo>
                  <a:lnTo>
                    <a:pt x="9292" y="20434"/>
                  </a:lnTo>
                  <a:lnTo>
                    <a:pt x="7843" y="20807"/>
                  </a:lnTo>
                  <a:lnTo>
                    <a:pt x="6405" y="21095"/>
                  </a:lnTo>
                  <a:lnTo>
                    <a:pt x="4996" y="21308"/>
                  </a:lnTo>
                  <a:lnTo>
                    <a:pt x="3632" y="21456"/>
                  </a:lnTo>
                  <a:lnTo>
                    <a:pt x="2333" y="21548"/>
                  </a:lnTo>
                  <a:lnTo>
                    <a:pt x="1116" y="21592"/>
                  </a:lnTo>
                  <a:lnTo>
                    <a:pt x="0" y="21600"/>
                  </a:lnTo>
                  <a:lnTo>
                    <a:pt x="7826" y="21600"/>
                  </a:lnTo>
                  <a:lnTo>
                    <a:pt x="9706" y="21111"/>
                  </a:lnTo>
                  <a:lnTo>
                    <a:pt x="10940" y="20698"/>
                  </a:lnTo>
                  <a:lnTo>
                    <a:pt x="12170" y="20205"/>
                  </a:lnTo>
                  <a:lnTo>
                    <a:pt x="13380" y="19625"/>
                  </a:lnTo>
                  <a:lnTo>
                    <a:pt x="14559" y="18951"/>
                  </a:lnTo>
                  <a:lnTo>
                    <a:pt x="15691" y="18176"/>
                  </a:lnTo>
                  <a:lnTo>
                    <a:pt x="16762" y="17294"/>
                  </a:lnTo>
                  <a:lnTo>
                    <a:pt x="17760" y="16296"/>
                  </a:lnTo>
                  <a:lnTo>
                    <a:pt x="18669" y="15178"/>
                  </a:lnTo>
                  <a:lnTo>
                    <a:pt x="19366" y="14121"/>
                  </a:lnTo>
                  <a:lnTo>
                    <a:pt x="19970" y="12998"/>
                  </a:lnTo>
                  <a:lnTo>
                    <a:pt x="20478" y="11807"/>
                  </a:lnTo>
                  <a:lnTo>
                    <a:pt x="20892" y="10551"/>
                  </a:lnTo>
                  <a:lnTo>
                    <a:pt x="21212" y="9229"/>
                  </a:lnTo>
                  <a:lnTo>
                    <a:pt x="21436" y="7843"/>
                  </a:lnTo>
                  <a:lnTo>
                    <a:pt x="21565" y="6392"/>
                  </a:lnTo>
                  <a:lnTo>
                    <a:pt x="21600" y="4879"/>
                  </a:lnTo>
                  <a:lnTo>
                    <a:pt x="21539" y="3302"/>
                  </a:lnTo>
                  <a:lnTo>
                    <a:pt x="21383" y="1663"/>
                  </a:lnTo>
                  <a:lnTo>
                    <a:pt x="21138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" name="Google Shape;232;p9"/>
          <p:cNvSpPr/>
          <p:nvPr/>
        </p:nvSpPr>
        <p:spPr>
          <a:xfrm>
            <a:off x="143669" y="201612"/>
            <a:ext cx="747812" cy="4333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0769" y="0"/>
                </a:lnTo>
                <a:lnTo>
                  <a:pt x="20191" y="1679"/>
                </a:lnTo>
                <a:lnTo>
                  <a:pt x="19192" y="3928"/>
                </a:lnTo>
                <a:lnTo>
                  <a:pt x="18051" y="6009"/>
                </a:lnTo>
                <a:lnTo>
                  <a:pt x="16789" y="7927"/>
                </a:lnTo>
                <a:lnTo>
                  <a:pt x="15430" y="9688"/>
                </a:lnTo>
                <a:lnTo>
                  <a:pt x="13995" y="11296"/>
                </a:lnTo>
                <a:lnTo>
                  <a:pt x="12507" y="12758"/>
                </a:lnTo>
                <a:lnTo>
                  <a:pt x="10987" y="14078"/>
                </a:lnTo>
                <a:lnTo>
                  <a:pt x="9459" y="15262"/>
                </a:lnTo>
                <a:lnTo>
                  <a:pt x="7945" y="16316"/>
                </a:lnTo>
                <a:lnTo>
                  <a:pt x="6466" y="17244"/>
                </a:lnTo>
                <a:lnTo>
                  <a:pt x="5045" y="18053"/>
                </a:lnTo>
                <a:lnTo>
                  <a:pt x="3704" y="18747"/>
                </a:lnTo>
                <a:lnTo>
                  <a:pt x="2466" y="19332"/>
                </a:lnTo>
                <a:lnTo>
                  <a:pt x="1353" y="19814"/>
                </a:lnTo>
                <a:lnTo>
                  <a:pt x="0" y="20338"/>
                </a:lnTo>
                <a:lnTo>
                  <a:pt x="0" y="21600"/>
                </a:lnTo>
                <a:lnTo>
                  <a:pt x="2269" y="20706"/>
                </a:lnTo>
                <a:lnTo>
                  <a:pt x="4044" y="19880"/>
                </a:lnTo>
                <a:lnTo>
                  <a:pt x="6024" y="18828"/>
                </a:lnTo>
                <a:lnTo>
                  <a:pt x="8141" y="17535"/>
                </a:lnTo>
                <a:lnTo>
                  <a:pt x="9339" y="16714"/>
                </a:lnTo>
                <a:lnTo>
                  <a:pt x="10582" y="15786"/>
                </a:lnTo>
                <a:lnTo>
                  <a:pt x="11851" y="14746"/>
                </a:lnTo>
                <a:lnTo>
                  <a:pt x="13130" y="13592"/>
                </a:lnTo>
                <a:lnTo>
                  <a:pt x="14401" y="12320"/>
                </a:lnTo>
                <a:lnTo>
                  <a:pt x="15648" y="10927"/>
                </a:lnTo>
                <a:lnTo>
                  <a:pt x="16854" y="9409"/>
                </a:lnTo>
                <a:lnTo>
                  <a:pt x="18001" y="7762"/>
                </a:lnTo>
                <a:lnTo>
                  <a:pt x="19072" y="5983"/>
                </a:lnTo>
                <a:lnTo>
                  <a:pt x="20051" y="4069"/>
                </a:lnTo>
                <a:lnTo>
                  <a:pt x="20919" y="2016"/>
                </a:lnTo>
                <a:lnTo>
                  <a:pt x="216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9"/>
          <p:cNvSpPr/>
          <p:nvPr/>
        </p:nvSpPr>
        <p:spPr>
          <a:xfrm>
            <a:off x="143669" y="201615"/>
            <a:ext cx="524514" cy="3251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0249" y="0"/>
                </a:lnTo>
                <a:lnTo>
                  <a:pt x="19823" y="779"/>
                </a:lnTo>
                <a:lnTo>
                  <a:pt x="18312" y="3158"/>
                </a:lnTo>
                <a:lnTo>
                  <a:pt x="16696" y="5391"/>
                </a:lnTo>
                <a:lnTo>
                  <a:pt x="14995" y="7482"/>
                </a:lnTo>
                <a:lnTo>
                  <a:pt x="13231" y="9432"/>
                </a:lnTo>
                <a:lnTo>
                  <a:pt x="11425" y="11242"/>
                </a:lnTo>
                <a:lnTo>
                  <a:pt x="9600" y="12915"/>
                </a:lnTo>
                <a:lnTo>
                  <a:pt x="7776" y="14453"/>
                </a:lnTo>
                <a:lnTo>
                  <a:pt x="5975" y="15856"/>
                </a:lnTo>
                <a:lnTo>
                  <a:pt x="4219" y="17128"/>
                </a:lnTo>
                <a:lnTo>
                  <a:pt x="2529" y="18269"/>
                </a:lnTo>
                <a:lnTo>
                  <a:pt x="927" y="19283"/>
                </a:lnTo>
                <a:lnTo>
                  <a:pt x="0" y="19833"/>
                </a:lnTo>
                <a:lnTo>
                  <a:pt x="0" y="21600"/>
                </a:lnTo>
                <a:lnTo>
                  <a:pt x="2614" y="20015"/>
                </a:lnTo>
                <a:lnTo>
                  <a:pt x="4946" y="18445"/>
                </a:lnTo>
                <a:lnTo>
                  <a:pt x="7390" y="16631"/>
                </a:lnTo>
                <a:lnTo>
                  <a:pt x="9033" y="15301"/>
                </a:lnTo>
                <a:lnTo>
                  <a:pt x="10731" y="13820"/>
                </a:lnTo>
                <a:lnTo>
                  <a:pt x="12459" y="12185"/>
                </a:lnTo>
                <a:lnTo>
                  <a:pt x="14192" y="10397"/>
                </a:lnTo>
                <a:lnTo>
                  <a:pt x="15907" y="8453"/>
                </a:lnTo>
                <a:lnTo>
                  <a:pt x="17578" y="6354"/>
                </a:lnTo>
                <a:lnTo>
                  <a:pt x="19181" y="4096"/>
                </a:lnTo>
                <a:lnTo>
                  <a:pt x="20691" y="1680"/>
                </a:lnTo>
                <a:lnTo>
                  <a:pt x="216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9"/>
          <p:cNvSpPr/>
          <p:nvPr/>
        </p:nvSpPr>
        <p:spPr>
          <a:xfrm>
            <a:off x="0" y="841437"/>
            <a:ext cx="4859337" cy="5121150"/>
          </a:xfrm>
          <a:prstGeom prst="rect">
            <a:avLst/>
          </a:pr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9"/>
          <p:cNvSpPr/>
          <p:nvPr/>
        </p:nvSpPr>
        <p:spPr>
          <a:xfrm>
            <a:off x="0" y="5949885"/>
            <a:ext cx="4859337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9"/>
          <p:cNvSpPr/>
          <p:nvPr/>
        </p:nvSpPr>
        <p:spPr>
          <a:xfrm>
            <a:off x="0" y="828742"/>
            <a:ext cx="4859337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9"/>
          <p:cNvSpPr/>
          <p:nvPr/>
        </p:nvSpPr>
        <p:spPr>
          <a:xfrm>
            <a:off x="2082168" y="6091701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9"/>
          <p:cNvSpPr txBox="1"/>
          <p:nvPr/>
        </p:nvSpPr>
        <p:spPr>
          <a:xfrm>
            <a:off x="600872" y="6129337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239" name="Google Shape;239;p9"/>
          <p:cNvSpPr txBox="1"/>
          <p:nvPr/>
        </p:nvSpPr>
        <p:spPr>
          <a:xfrm>
            <a:off x="2852130" y="6138862"/>
            <a:ext cx="1410253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van 9 cards</a:t>
            </a:r>
            <a:endParaRPr dirty="0"/>
          </a:p>
        </p:txBody>
      </p:sp>
      <p:sp>
        <p:nvSpPr>
          <p:cNvPr id="240" name="Google Shape;240;p9"/>
          <p:cNvSpPr txBox="1"/>
          <p:nvPr/>
        </p:nvSpPr>
        <p:spPr>
          <a:xfrm>
            <a:off x="888561" y="1965489"/>
            <a:ext cx="3165229" cy="370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BD2D5"/>
              </a:buClr>
              <a:buSzPts val="1600"/>
            </a:pPr>
            <a:r>
              <a:rPr lang="nl-NL" sz="1600" dirty="0">
                <a:solidFill>
                  <a:srgbClr val="FBD2D5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Probeer deze kaarten in je eigen volgorde</a:t>
            </a:r>
            <a:r>
              <a:rPr lang="en-US" sz="1600" dirty="0">
                <a:solidFill>
                  <a:srgbClr val="FBD2D5"/>
                </a:solidFill>
                <a:latin typeface="Roboto Medium"/>
                <a:ea typeface="Roboto Medium"/>
                <a:cs typeface="Roboto Medium"/>
                <a:sym typeface="Roboto Medium"/>
              </a:rPr>
              <a:t>:</a:t>
            </a:r>
            <a:endParaRPr dirty="0"/>
          </a:p>
          <a:p>
            <a:pPr>
              <a:buSzPts val="1600"/>
            </a:pPr>
            <a:endParaRPr sz="800" dirty="0">
              <a:solidFill>
                <a:srgbClr val="FBD2D5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241298" indent="-141603"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nl-NL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Dans volgorde</a:t>
            </a:r>
          </a:p>
          <a:p>
            <a:pPr marL="241298" indent="-141603">
              <a:spcBef>
                <a:spcPts val="840"/>
              </a:spcBef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nl-NL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Dans Lus</a:t>
            </a:r>
          </a:p>
          <a:p>
            <a:pPr marL="241298" indent="-141603">
              <a:spcBef>
                <a:spcPts val="840"/>
              </a:spcBef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nl-NL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Speel muziek</a:t>
            </a:r>
          </a:p>
          <a:p>
            <a:pPr marL="241298" indent="-141603">
              <a:spcBef>
                <a:spcPts val="840"/>
              </a:spcBef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nl-NL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Om de beurt</a:t>
            </a:r>
          </a:p>
          <a:p>
            <a:pPr marL="241298" indent="-141603">
              <a:spcBef>
                <a:spcPts val="840"/>
              </a:spcBef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nl-NL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Startpositie</a:t>
            </a:r>
          </a:p>
          <a:p>
            <a:pPr marL="241298" indent="-141603">
              <a:spcBef>
                <a:spcPts val="840"/>
              </a:spcBef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nl-NL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Schaduweffect</a:t>
            </a:r>
          </a:p>
          <a:p>
            <a:pPr marL="241298" indent="-141603">
              <a:spcBef>
                <a:spcPts val="840"/>
              </a:spcBef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nl-NL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Interactieve dans</a:t>
            </a:r>
          </a:p>
          <a:p>
            <a:pPr marL="241298" indent="-141603">
              <a:spcBef>
                <a:spcPts val="840"/>
              </a:spcBef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nl-NL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Kleureffect</a:t>
            </a:r>
          </a:p>
          <a:p>
            <a:pPr marL="241298" indent="-141603">
              <a:spcBef>
                <a:spcPts val="840"/>
              </a:spcBef>
              <a:buClr>
                <a:srgbClr val="FFFFFF"/>
              </a:buClr>
              <a:buSzPts val="1800"/>
              <a:buFont typeface="Roboto Black"/>
              <a:buChar char="•"/>
            </a:pPr>
            <a:r>
              <a:rPr lang="nl-NL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Laat een spoor achter</a:t>
            </a:r>
          </a:p>
        </p:txBody>
      </p:sp>
      <p:sp>
        <p:nvSpPr>
          <p:cNvPr id="241" name="Google Shape;241;p9"/>
          <p:cNvSpPr txBox="1">
            <a:spLocks noGrp="1"/>
          </p:cNvSpPr>
          <p:nvPr>
            <p:ph type="title"/>
          </p:nvPr>
        </p:nvSpPr>
        <p:spPr>
          <a:xfrm>
            <a:off x="143667" y="1066527"/>
            <a:ext cx="4572004" cy="740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14000"/>
              </a:lnSpc>
              <a:buSzPts val="2800"/>
            </a:pPr>
            <a:r>
              <a:rPr lang="nl-NL" sz="2400" dirty="0"/>
              <a:t>Laten we gaan dansen</a:t>
            </a:r>
            <a:br>
              <a:rPr lang="nl-NL" sz="2400" dirty="0"/>
            </a:br>
            <a:r>
              <a:rPr lang="nl-NL" sz="2400" dirty="0"/>
              <a:t>Kaarten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27"/>
          <p:cNvSpPr/>
          <p:nvPr/>
        </p:nvSpPr>
        <p:spPr>
          <a:xfrm>
            <a:off x="0" y="-5455"/>
            <a:ext cx="4859338" cy="1121467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6" name="Google Shape;996;p27"/>
          <p:cNvGrpSpPr/>
          <p:nvPr/>
        </p:nvGrpSpPr>
        <p:grpSpPr>
          <a:xfrm>
            <a:off x="3649252" y="450073"/>
            <a:ext cx="959067" cy="666801"/>
            <a:chOff x="0" y="0"/>
            <a:chExt cx="959066" cy="666800"/>
          </a:xfrm>
        </p:grpSpPr>
        <p:sp>
          <p:nvSpPr>
            <p:cNvPr id="997" name="Google Shape;997;p27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27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27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27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27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27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3" name="Google Shape;1003;p27"/>
          <p:cNvSpPr/>
          <p:nvPr/>
        </p:nvSpPr>
        <p:spPr>
          <a:xfrm>
            <a:off x="3360290" y="716683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4" name="Google Shape;1004;p27"/>
          <p:cNvSpPr/>
          <p:nvPr/>
        </p:nvSpPr>
        <p:spPr>
          <a:xfrm>
            <a:off x="4398941" y="263745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5" name="Google Shape;1005;p27"/>
          <p:cNvSpPr/>
          <p:nvPr/>
        </p:nvSpPr>
        <p:spPr>
          <a:xfrm>
            <a:off x="2941817" y="663435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Google Shape;1006;p27"/>
          <p:cNvSpPr/>
          <p:nvPr/>
        </p:nvSpPr>
        <p:spPr>
          <a:xfrm>
            <a:off x="3819111" y="728433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27"/>
          <p:cNvSpPr/>
          <p:nvPr/>
        </p:nvSpPr>
        <p:spPr>
          <a:xfrm>
            <a:off x="4289097" y="839883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8" name="Google Shape;1008;p27"/>
          <p:cNvSpPr/>
          <p:nvPr/>
        </p:nvSpPr>
        <p:spPr>
          <a:xfrm>
            <a:off x="0" y="1116016"/>
            <a:ext cx="4859338" cy="1527581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p27"/>
          <p:cNvSpPr/>
          <p:nvPr/>
        </p:nvSpPr>
        <p:spPr>
          <a:xfrm>
            <a:off x="0" y="11033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27"/>
          <p:cNvSpPr/>
          <p:nvPr/>
        </p:nvSpPr>
        <p:spPr>
          <a:xfrm>
            <a:off x="0" y="2643592"/>
            <a:ext cx="4859338" cy="2839696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1" name="Google Shape;1011;p27"/>
          <p:cNvSpPr/>
          <p:nvPr/>
        </p:nvSpPr>
        <p:spPr>
          <a:xfrm>
            <a:off x="0" y="2630896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" name="Google Shape;1012;p27"/>
          <p:cNvSpPr/>
          <p:nvPr/>
        </p:nvSpPr>
        <p:spPr>
          <a:xfrm>
            <a:off x="0" y="5483287"/>
            <a:ext cx="4859338" cy="1320737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3" name="Google Shape;1013;p27"/>
          <p:cNvSpPr/>
          <p:nvPr/>
        </p:nvSpPr>
        <p:spPr>
          <a:xfrm>
            <a:off x="0" y="5470592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27"/>
          <p:cNvSpPr txBox="1">
            <a:spLocks noGrp="1"/>
          </p:cNvSpPr>
          <p:nvPr>
            <p:ph type="title"/>
          </p:nvPr>
        </p:nvSpPr>
        <p:spPr>
          <a:xfrm>
            <a:off x="359570" y="376957"/>
            <a:ext cx="4356100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nl-NL" sz="2400" dirty="0"/>
              <a:t>Laat een spoor achter</a:t>
            </a:r>
            <a:endParaRPr sz="2400" dirty="0"/>
          </a:p>
          <a:p>
            <a:pPr indent="12700">
              <a:spcBef>
                <a:spcPts val="400"/>
              </a:spcBef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015" name="Google Shape;1015;p27"/>
          <p:cNvSpPr txBox="1"/>
          <p:nvPr/>
        </p:nvSpPr>
        <p:spPr>
          <a:xfrm>
            <a:off x="143669" y="2758781"/>
            <a:ext cx="45720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317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dirty="0"/>
          </a:p>
        </p:txBody>
      </p:sp>
      <p:sp>
        <p:nvSpPr>
          <p:cNvPr id="1016" name="Google Shape;1016;p27"/>
          <p:cNvSpPr txBox="1"/>
          <p:nvPr/>
        </p:nvSpPr>
        <p:spPr>
          <a:xfrm>
            <a:off x="2793373" y="3908408"/>
            <a:ext cx="150304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Stempel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plaatje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van de sprite op het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speelveld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017" name="Google Shape;1017;p27"/>
          <p:cNvSpPr txBox="1"/>
          <p:nvPr/>
        </p:nvSpPr>
        <p:spPr>
          <a:xfrm>
            <a:off x="2793377" y="3617281"/>
            <a:ext cx="165481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hoeveel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je wilt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herhalen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018" name="Google Shape;1018;p27"/>
          <p:cNvSpPr txBox="1"/>
          <p:nvPr/>
        </p:nvSpPr>
        <p:spPr>
          <a:xfrm>
            <a:off x="2793373" y="5043768"/>
            <a:ext cx="107505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Wis alle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stempels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019" name="Google Shape;1019;p27"/>
          <p:cNvSpPr/>
          <p:nvPr/>
        </p:nvSpPr>
        <p:spPr>
          <a:xfrm>
            <a:off x="1446077" y="3133816"/>
            <a:ext cx="1214327" cy="225855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0" name="Google Shape;1020;p27"/>
          <p:cNvSpPr txBox="1"/>
          <p:nvPr/>
        </p:nvSpPr>
        <p:spPr>
          <a:xfrm>
            <a:off x="143673" y="1237323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317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dirty="0"/>
          </a:p>
        </p:txBody>
      </p:sp>
      <p:cxnSp>
        <p:nvCxnSpPr>
          <p:cNvPr id="1021" name="Google Shape;1021;p27"/>
          <p:cNvCxnSpPr/>
          <p:nvPr/>
        </p:nvCxnSpPr>
        <p:spPr>
          <a:xfrm>
            <a:off x="2096669" y="3701417"/>
            <a:ext cx="64883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2" name="Google Shape;1022;p27"/>
          <p:cNvCxnSpPr/>
          <p:nvPr/>
        </p:nvCxnSpPr>
        <p:spPr>
          <a:xfrm>
            <a:off x="2295061" y="4025377"/>
            <a:ext cx="450444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3" name="Google Shape;1023;p27"/>
          <p:cNvCxnSpPr/>
          <p:nvPr/>
        </p:nvCxnSpPr>
        <p:spPr>
          <a:xfrm>
            <a:off x="2323605" y="5135209"/>
            <a:ext cx="421907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4" name="Google Shape;1024;p27"/>
          <p:cNvSpPr txBox="1"/>
          <p:nvPr/>
        </p:nvSpPr>
        <p:spPr>
          <a:xfrm>
            <a:off x="440101" y="2156258"/>
            <a:ext cx="115570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danser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uit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 </a:t>
            </a:r>
            <a:r>
              <a:rPr lang="en-US" sz="900" b="1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Dans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categorie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027" name="Google Shape;1027;p27"/>
          <p:cNvSpPr/>
          <p:nvPr/>
        </p:nvSpPr>
        <p:spPr>
          <a:xfrm>
            <a:off x="1783872" y="1633537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27"/>
          <p:cNvSpPr/>
          <p:nvPr/>
        </p:nvSpPr>
        <p:spPr>
          <a:xfrm>
            <a:off x="2046343" y="1671638"/>
            <a:ext cx="187536" cy="55039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27"/>
          <p:cNvSpPr/>
          <p:nvPr/>
        </p:nvSpPr>
        <p:spPr>
          <a:xfrm>
            <a:off x="1783872" y="1633537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27"/>
          <p:cNvSpPr txBox="1"/>
          <p:nvPr/>
        </p:nvSpPr>
        <p:spPr>
          <a:xfrm>
            <a:off x="1912969" y="2191968"/>
            <a:ext cx="45529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LB Dance</a:t>
            </a:r>
            <a:endParaRPr dirty="0"/>
          </a:p>
        </p:txBody>
      </p:sp>
      <p:sp>
        <p:nvSpPr>
          <p:cNvPr id="1031" name="Google Shape;1031;p27"/>
          <p:cNvSpPr/>
          <p:nvPr/>
        </p:nvSpPr>
        <p:spPr>
          <a:xfrm>
            <a:off x="655306" y="3293445"/>
            <a:ext cx="485026" cy="493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7" y="0"/>
                </a:moveTo>
                <a:lnTo>
                  <a:pt x="3393" y="0"/>
                </a:lnTo>
                <a:lnTo>
                  <a:pt x="1432" y="52"/>
                </a:lnTo>
                <a:lnTo>
                  <a:pt x="424" y="417"/>
                </a:lnTo>
                <a:lnTo>
                  <a:pt x="53" y="1407"/>
                </a:lnTo>
                <a:lnTo>
                  <a:pt x="0" y="3335"/>
                </a:lnTo>
                <a:lnTo>
                  <a:pt x="0" y="18265"/>
                </a:lnTo>
                <a:lnTo>
                  <a:pt x="53" y="20193"/>
                </a:lnTo>
                <a:lnTo>
                  <a:pt x="424" y="21183"/>
                </a:lnTo>
                <a:lnTo>
                  <a:pt x="1432" y="21548"/>
                </a:lnTo>
                <a:lnTo>
                  <a:pt x="3393" y="21600"/>
                </a:lnTo>
                <a:lnTo>
                  <a:pt x="18207" y="21600"/>
                </a:lnTo>
                <a:lnTo>
                  <a:pt x="20168" y="21548"/>
                </a:lnTo>
                <a:lnTo>
                  <a:pt x="21176" y="21183"/>
                </a:lnTo>
                <a:lnTo>
                  <a:pt x="21547" y="20193"/>
                </a:lnTo>
                <a:lnTo>
                  <a:pt x="21600" y="18265"/>
                </a:lnTo>
                <a:lnTo>
                  <a:pt x="21600" y="3335"/>
                </a:lnTo>
                <a:lnTo>
                  <a:pt x="21547" y="1407"/>
                </a:lnTo>
                <a:lnTo>
                  <a:pt x="21176" y="417"/>
                </a:lnTo>
                <a:lnTo>
                  <a:pt x="20168" y="52"/>
                </a:lnTo>
                <a:lnTo>
                  <a:pt x="1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27"/>
          <p:cNvSpPr/>
          <p:nvPr/>
        </p:nvSpPr>
        <p:spPr>
          <a:xfrm>
            <a:off x="818797" y="3311207"/>
            <a:ext cx="131484" cy="38587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Google Shape;1033;p27"/>
          <p:cNvSpPr/>
          <p:nvPr/>
        </p:nvSpPr>
        <p:spPr>
          <a:xfrm>
            <a:off x="655306" y="3293445"/>
            <a:ext cx="485026" cy="4934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93" y="0"/>
                </a:moveTo>
                <a:lnTo>
                  <a:pt x="1432" y="52"/>
                </a:lnTo>
                <a:lnTo>
                  <a:pt x="424" y="417"/>
                </a:lnTo>
                <a:lnTo>
                  <a:pt x="53" y="1407"/>
                </a:lnTo>
                <a:lnTo>
                  <a:pt x="0" y="3335"/>
                </a:lnTo>
                <a:lnTo>
                  <a:pt x="0" y="18265"/>
                </a:lnTo>
                <a:lnTo>
                  <a:pt x="53" y="20193"/>
                </a:lnTo>
                <a:lnTo>
                  <a:pt x="424" y="21183"/>
                </a:lnTo>
                <a:lnTo>
                  <a:pt x="1432" y="21548"/>
                </a:lnTo>
                <a:lnTo>
                  <a:pt x="3393" y="21600"/>
                </a:lnTo>
                <a:lnTo>
                  <a:pt x="18207" y="21600"/>
                </a:lnTo>
                <a:lnTo>
                  <a:pt x="20168" y="21548"/>
                </a:lnTo>
                <a:lnTo>
                  <a:pt x="21176" y="21183"/>
                </a:lnTo>
                <a:lnTo>
                  <a:pt x="21547" y="20193"/>
                </a:lnTo>
                <a:lnTo>
                  <a:pt x="21600" y="18265"/>
                </a:lnTo>
                <a:lnTo>
                  <a:pt x="21600" y="3335"/>
                </a:lnTo>
                <a:lnTo>
                  <a:pt x="21547" y="1407"/>
                </a:lnTo>
                <a:lnTo>
                  <a:pt x="21176" y="417"/>
                </a:lnTo>
                <a:lnTo>
                  <a:pt x="20168" y="52"/>
                </a:lnTo>
                <a:lnTo>
                  <a:pt x="18207" y="0"/>
                </a:lnTo>
                <a:lnTo>
                  <a:pt x="3393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27"/>
          <p:cNvSpPr txBox="1"/>
          <p:nvPr/>
        </p:nvSpPr>
        <p:spPr>
          <a:xfrm>
            <a:off x="724258" y="3669588"/>
            <a:ext cx="34798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LB Dance</a:t>
            </a:r>
            <a:endParaRPr/>
          </a:p>
        </p:txBody>
      </p:sp>
      <p:sp>
        <p:nvSpPr>
          <p:cNvPr id="1035" name="Google Shape;1035;p27"/>
          <p:cNvSpPr txBox="1"/>
          <p:nvPr/>
        </p:nvSpPr>
        <p:spPr>
          <a:xfrm>
            <a:off x="2788568" y="2156258"/>
            <a:ext cx="168529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op de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Uitbreidingen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knop,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dan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Pen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om de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blokken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toe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voegen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038" name="Google Shape;1038;p27"/>
          <p:cNvSpPr/>
          <p:nvPr/>
        </p:nvSpPr>
        <p:spPr>
          <a:xfrm>
            <a:off x="3727660" y="1677387"/>
            <a:ext cx="428819" cy="42623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9" name="Google Shape;1039;p27"/>
          <p:cNvSpPr/>
          <p:nvPr/>
        </p:nvSpPr>
        <p:spPr>
          <a:xfrm>
            <a:off x="3727660" y="1677387"/>
            <a:ext cx="428815" cy="4262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494" y="0"/>
                </a:moveTo>
                <a:lnTo>
                  <a:pt x="1052" y="39"/>
                </a:lnTo>
                <a:lnTo>
                  <a:pt x="312" y="314"/>
                </a:lnTo>
                <a:lnTo>
                  <a:pt x="39" y="1059"/>
                </a:lnTo>
                <a:lnTo>
                  <a:pt x="0" y="2509"/>
                </a:lnTo>
                <a:lnTo>
                  <a:pt x="0" y="19091"/>
                </a:lnTo>
                <a:lnTo>
                  <a:pt x="39" y="20541"/>
                </a:lnTo>
                <a:lnTo>
                  <a:pt x="312" y="21286"/>
                </a:lnTo>
                <a:lnTo>
                  <a:pt x="1052" y="21561"/>
                </a:lnTo>
                <a:lnTo>
                  <a:pt x="2494" y="21600"/>
                </a:lnTo>
                <a:lnTo>
                  <a:pt x="19106" y="21600"/>
                </a:lnTo>
                <a:lnTo>
                  <a:pt x="20548" y="21561"/>
                </a:lnTo>
                <a:lnTo>
                  <a:pt x="21288" y="21286"/>
                </a:lnTo>
                <a:lnTo>
                  <a:pt x="21561" y="20541"/>
                </a:lnTo>
                <a:lnTo>
                  <a:pt x="21600" y="19091"/>
                </a:lnTo>
                <a:lnTo>
                  <a:pt x="21600" y="2509"/>
                </a:lnTo>
                <a:lnTo>
                  <a:pt x="21561" y="1059"/>
                </a:lnTo>
                <a:lnTo>
                  <a:pt x="21288" y="314"/>
                </a:lnTo>
                <a:lnTo>
                  <a:pt x="20548" y="39"/>
                </a:lnTo>
                <a:lnTo>
                  <a:pt x="19106" y="0"/>
                </a:lnTo>
                <a:lnTo>
                  <a:pt x="2494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0" name="Google Shape;1040;p27"/>
          <p:cNvSpPr/>
          <p:nvPr/>
        </p:nvSpPr>
        <p:spPr>
          <a:xfrm>
            <a:off x="4099053" y="1948212"/>
            <a:ext cx="102566" cy="114338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1" name="Google Shape;1041;p27"/>
          <p:cNvCxnSpPr/>
          <p:nvPr/>
        </p:nvCxnSpPr>
        <p:spPr>
          <a:xfrm>
            <a:off x="2677319" y="1601154"/>
            <a:ext cx="0" cy="91186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2" name="Google Shape;1042;p27"/>
          <p:cNvSpPr txBox="1"/>
          <p:nvPr/>
        </p:nvSpPr>
        <p:spPr>
          <a:xfrm>
            <a:off x="143669" y="5990089"/>
            <a:ext cx="2645122" cy="2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groene vlag om te starten</a:t>
            </a:r>
            <a:endParaRPr dirty="0"/>
          </a:p>
        </p:txBody>
      </p:sp>
      <p:sp>
        <p:nvSpPr>
          <p:cNvPr id="1043" name="Google Shape;1043;p27"/>
          <p:cNvSpPr/>
          <p:nvPr/>
        </p:nvSpPr>
        <p:spPr>
          <a:xfrm>
            <a:off x="3003459" y="5919787"/>
            <a:ext cx="469386" cy="26517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p27"/>
          <p:cNvSpPr/>
          <p:nvPr/>
        </p:nvSpPr>
        <p:spPr>
          <a:xfrm>
            <a:off x="3003463" y="5919786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5" name="Google Shape;1045;p27"/>
          <p:cNvCxnSpPr/>
          <p:nvPr/>
        </p:nvCxnSpPr>
        <p:spPr>
          <a:xfrm>
            <a:off x="2754712" y="6072927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" name="Google Shape;860;p23">
            <a:extLst>
              <a:ext uri="{FF2B5EF4-FFF2-40B4-BE49-F238E27FC236}">
                <a16:creationId xmlns:a16="http://schemas.microsoft.com/office/drawing/2014/main" id="{DB2831F8-9C92-B24C-B1F4-22D8D34CB1D7}"/>
              </a:ext>
            </a:extLst>
          </p:cNvPr>
          <p:cNvSpPr txBox="1"/>
          <p:nvPr/>
        </p:nvSpPr>
        <p:spPr>
          <a:xfrm>
            <a:off x="143669" y="5604330"/>
            <a:ext cx="4572000" cy="23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en-US" sz="1317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E326BFF-9BFA-422F-9541-B5837CD1BD9A}"/>
              </a:ext>
            </a:extLst>
          </p:cNvPr>
          <p:cNvGrpSpPr/>
          <p:nvPr/>
        </p:nvGrpSpPr>
        <p:grpSpPr>
          <a:xfrm>
            <a:off x="865860" y="1671641"/>
            <a:ext cx="412750" cy="412751"/>
            <a:chOff x="3362829" y="1452757"/>
            <a:chExt cx="412750" cy="412751"/>
          </a:xfrm>
        </p:grpSpPr>
        <p:sp>
          <p:nvSpPr>
            <p:cNvPr id="58" name="object 23">
              <a:extLst>
                <a:ext uri="{FF2B5EF4-FFF2-40B4-BE49-F238E27FC236}">
                  <a16:creationId xmlns:a16="http://schemas.microsoft.com/office/drawing/2014/main" id="{3AD2E9F9-5983-4F05-92A9-C79A258DED6C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24">
              <a:extLst>
                <a:ext uri="{FF2B5EF4-FFF2-40B4-BE49-F238E27FC236}">
                  <a16:creationId xmlns:a16="http://schemas.microsoft.com/office/drawing/2014/main" id="{0F15AEB4-74AB-4B24-B2B7-D3CEAF9E3934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04B7643-0F09-4A76-B54C-1888B3421623}"/>
              </a:ext>
            </a:extLst>
          </p:cNvPr>
          <p:cNvGrpSpPr/>
          <p:nvPr/>
        </p:nvGrpSpPr>
        <p:grpSpPr>
          <a:xfrm>
            <a:off x="3035201" y="1686269"/>
            <a:ext cx="417284" cy="425920"/>
            <a:chOff x="945743" y="1425670"/>
            <a:chExt cx="417284" cy="425920"/>
          </a:xfrm>
        </p:grpSpPr>
        <p:sp>
          <p:nvSpPr>
            <p:cNvPr id="56" name="Google Shape;1481;p11">
              <a:extLst>
                <a:ext uri="{FF2B5EF4-FFF2-40B4-BE49-F238E27FC236}">
                  <a16:creationId xmlns:a16="http://schemas.microsoft.com/office/drawing/2014/main" id="{83D19BBF-1B39-42BC-9AF8-26DCD56E1B7A}"/>
                </a:ext>
              </a:extLst>
            </p:cNvPr>
            <p:cNvSpPr/>
            <p:nvPr/>
          </p:nvSpPr>
          <p:spPr>
            <a:xfrm>
              <a:off x="945743" y="1425670"/>
              <a:ext cx="417284" cy="42592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482;p11">
              <a:extLst>
                <a:ext uri="{FF2B5EF4-FFF2-40B4-BE49-F238E27FC236}">
                  <a16:creationId xmlns:a16="http://schemas.microsoft.com/office/drawing/2014/main" id="{2897E023-C810-471A-929E-66034E0EFA6D}"/>
                </a:ext>
              </a:extLst>
            </p:cNvPr>
            <p:cNvSpPr/>
            <p:nvPr/>
          </p:nvSpPr>
          <p:spPr>
            <a:xfrm>
              <a:off x="945743" y="1425670"/>
              <a:ext cx="417284" cy="425919"/>
            </a:xfrm>
            <a:prstGeom prst="rect">
              <a:avLst/>
            </a:prstGeom>
            <a:noFill/>
            <a:ln w="12700" cap="flat" cmpd="sng">
              <a:solidFill>
                <a:srgbClr val="00A1C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0"/>
          <p:cNvSpPr/>
          <p:nvPr/>
        </p:nvSpPr>
        <p:spPr>
          <a:xfrm>
            <a:off x="1945035" y="6008056"/>
            <a:ext cx="969264" cy="4267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9335" y="99"/>
                </a:lnTo>
                <a:lnTo>
                  <a:pt x="7929" y="386"/>
                </a:lnTo>
                <a:lnTo>
                  <a:pt x="6596" y="849"/>
                </a:lnTo>
                <a:lnTo>
                  <a:pt x="5349" y="1475"/>
                </a:lnTo>
                <a:lnTo>
                  <a:pt x="4200" y="2250"/>
                </a:lnTo>
                <a:lnTo>
                  <a:pt x="3163" y="3163"/>
                </a:lnTo>
                <a:lnTo>
                  <a:pt x="2250" y="4201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99" y="12265"/>
                </a:lnTo>
                <a:lnTo>
                  <a:pt x="849" y="15004"/>
                </a:lnTo>
                <a:lnTo>
                  <a:pt x="2250" y="17399"/>
                </a:lnTo>
                <a:lnTo>
                  <a:pt x="3163" y="18437"/>
                </a:lnTo>
                <a:lnTo>
                  <a:pt x="4200" y="19350"/>
                </a:lnTo>
                <a:lnTo>
                  <a:pt x="5349" y="20125"/>
                </a:lnTo>
                <a:lnTo>
                  <a:pt x="6596" y="20751"/>
                </a:lnTo>
                <a:lnTo>
                  <a:pt x="7929" y="21214"/>
                </a:lnTo>
                <a:lnTo>
                  <a:pt x="9335" y="21501"/>
                </a:lnTo>
                <a:lnTo>
                  <a:pt x="10800" y="21600"/>
                </a:lnTo>
                <a:lnTo>
                  <a:pt x="12265" y="21501"/>
                </a:lnTo>
                <a:lnTo>
                  <a:pt x="13671" y="21214"/>
                </a:lnTo>
                <a:lnTo>
                  <a:pt x="15004" y="20751"/>
                </a:lnTo>
                <a:lnTo>
                  <a:pt x="16251" y="20125"/>
                </a:lnTo>
                <a:lnTo>
                  <a:pt x="17400" y="19350"/>
                </a:lnTo>
                <a:lnTo>
                  <a:pt x="18437" y="18437"/>
                </a:lnTo>
                <a:lnTo>
                  <a:pt x="19350" y="17399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501" y="9335"/>
                </a:lnTo>
                <a:lnTo>
                  <a:pt x="20751" y="6596"/>
                </a:lnTo>
                <a:lnTo>
                  <a:pt x="19350" y="4201"/>
                </a:lnTo>
                <a:lnTo>
                  <a:pt x="18437" y="3163"/>
                </a:lnTo>
                <a:lnTo>
                  <a:pt x="17400" y="2250"/>
                </a:lnTo>
                <a:lnTo>
                  <a:pt x="16251" y="1475"/>
                </a:lnTo>
                <a:lnTo>
                  <a:pt x="15004" y="849"/>
                </a:lnTo>
                <a:lnTo>
                  <a:pt x="13671" y="386"/>
                </a:lnTo>
                <a:lnTo>
                  <a:pt x="12265" y="99"/>
                </a:lnTo>
                <a:lnTo>
                  <a:pt x="10800" y="0"/>
                </a:lnTo>
                <a:close/>
              </a:path>
            </a:pathLst>
          </a:custGeom>
          <a:solidFill>
            <a:srgbClr val="9E42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0"/>
          <p:cNvSpPr txBox="1"/>
          <p:nvPr/>
        </p:nvSpPr>
        <p:spPr>
          <a:xfrm>
            <a:off x="2026563" y="6144199"/>
            <a:ext cx="805816" cy="15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9090"/>
              </a:lnSpc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Dance Party!</a:t>
            </a:r>
            <a:endParaRPr/>
          </a:p>
        </p:txBody>
      </p:sp>
      <p:sp>
        <p:nvSpPr>
          <p:cNvPr id="248" name="Google Shape;248;p10"/>
          <p:cNvSpPr/>
          <p:nvPr/>
        </p:nvSpPr>
        <p:spPr>
          <a:xfrm>
            <a:off x="0" y="0"/>
            <a:ext cx="4859338" cy="6804025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0"/>
          <p:cNvSpPr/>
          <p:nvPr/>
        </p:nvSpPr>
        <p:spPr>
          <a:xfrm>
            <a:off x="2277273" y="6069016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0" name="Google Shape;250;p10"/>
          <p:cNvGrpSpPr/>
          <p:nvPr/>
        </p:nvGrpSpPr>
        <p:grpSpPr>
          <a:xfrm>
            <a:off x="3649252" y="450073"/>
            <a:ext cx="959067" cy="666801"/>
            <a:chOff x="0" y="0"/>
            <a:chExt cx="959066" cy="666800"/>
          </a:xfrm>
        </p:grpSpPr>
        <p:sp>
          <p:nvSpPr>
            <p:cNvPr id="251" name="Google Shape;251;p10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10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10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0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0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0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7" name="Google Shape;257;p10"/>
          <p:cNvSpPr/>
          <p:nvPr/>
        </p:nvSpPr>
        <p:spPr>
          <a:xfrm>
            <a:off x="3360290" y="716683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0"/>
          <p:cNvSpPr/>
          <p:nvPr/>
        </p:nvSpPr>
        <p:spPr>
          <a:xfrm>
            <a:off x="4398941" y="263745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0"/>
          <p:cNvSpPr/>
          <p:nvPr/>
        </p:nvSpPr>
        <p:spPr>
          <a:xfrm>
            <a:off x="2941817" y="663435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0"/>
          <p:cNvSpPr/>
          <p:nvPr/>
        </p:nvSpPr>
        <p:spPr>
          <a:xfrm>
            <a:off x="3906269" y="1099320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0"/>
          <p:cNvSpPr/>
          <p:nvPr/>
        </p:nvSpPr>
        <p:spPr>
          <a:xfrm>
            <a:off x="3819111" y="728433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0"/>
          <p:cNvSpPr/>
          <p:nvPr/>
        </p:nvSpPr>
        <p:spPr>
          <a:xfrm>
            <a:off x="4289097" y="839883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0"/>
          <p:cNvSpPr txBox="1">
            <a:spLocks noGrp="1"/>
          </p:cNvSpPr>
          <p:nvPr>
            <p:ph type="title"/>
          </p:nvPr>
        </p:nvSpPr>
        <p:spPr>
          <a:xfrm>
            <a:off x="143669" y="533127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 err="1"/>
              <a:t>Dansvolgorde</a:t>
            </a:r>
            <a:endParaRPr sz="2400" dirty="0"/>
          </a:p>
        </p:txBody>
      </p:sp>
      <p:sp>
        <p:nvSpPr>
          <p:cNvPr id="264" name="Google Shape;264;p10"/>
          <p:cNvSpPr/>
          <p:nvPr/>
        </p:nvSpPr>
        <p:spPr>
          <a:xfrm>
            <a:off x="785016" y="1306516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0"/>
          <p:cNvSpPr/>
          <p:nvPr/>
        </p:nvSpPr>
        <p:spPr>
          <a:xfrm>
            <a:off x="785016" y="1306516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0"/>
          <p:cNvSpPr/>
          <p:nvPr/>
        </p:nvSpPr>
        <p:spPr>
          <a:xfrm>
            <a:off x="785016" y="1306515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0"/>
          <p:cNvSpPr/>
          <p:nvPr/>
        </p:nvSpPr>
        <p:spPr>
          <a:xfrm>
            <a:off x="785016" y="1306515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0"/>
          <p:cNvSpPr txBox="1"/>
          <p:nvPr/>
        </p:nvSpPr>
        <p:spPr>
          <a:xfrm>
            <a:off x="785015" y="1465265"/>
            <a:ext cx="3289301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Maak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dansanimatie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269" name="Google Shape;269;p10"/>
          <p:cNvSpPr/>
          <p:nvPr/>
        </p:nvSpPr>
        <p:spPr>
          <a:xfrm>
            <a:off x="2465244" y="3880521"/>
            <a:ext cx="651507" cy="92200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0"/>
          <p:cNvSpPr/>
          <p:nvPr/>
        </p:nvSpPr>
        <p:spPr>
          <a:xfrm>
            <a:off x="1759738" y="2904464"/>
            <a:ext cx="548641" cy="100965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0"/>
          <p:cNvSpPr/>
          <p:nvPr/>
        </p:nvSpPr>
        <p:spPr>
          <a:xfrm>
            <a:off x="3134549" y="4791797"/>
            <a:ext cx="826771" cy="96393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0"/>
          <p:cNvSpPr/>
          <p:nvPr/>
        </p:nvSpPr>
        <p:spPr>
          <a:xfrm>
            <a:off x="898025" y="1962703"/>
            <a:ext cx="758191" cy="102870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0"/>
          <p:cNvSpPr txBox="1"/>
          <p:nvPr/>
        </p:nvSpPr>
        <p:spPr>
          <a:xfrm>
            <a:off x="2376518" y="611359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/>
          </a:p>
        </p:txBody>
      </p:sp>
      <p:sp>
        <p:nvSpPr>
          <p:cNvPr id="274" name="Google Shape;274;p10"/>
          <p:cNvSpPr txBox="1"/>
          <p:nvPr/>
        </p:nvSpPr>
        <p:spPr>
          <a:xfrm>
            <a:off x="842169" y="6129337"/>
            <a:ext cx="1353180" cy="156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Laten we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dansen</a:t>
            </a:r>
            <a:endParaRPr dirty="0"/>
          </a:p>
        </p:txBody>
      </p:sp>
      <p:sp>
        <p:nvSpPr>
          <p:cNvPr id="275" name="Google Shape;275;p10"/>
          <p:cNvSpPr/>
          <p:nvPr/>
        </p:nvSpPr>
        <p:spPr>
          <a:xfrm>
            <a:off x="3309435" y="6091701"/>
            <a:ext cx="694903" cy="25942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Tekstvak 58">
            <a:extLst>
              <a:ext uri="{FF2B5EF4-FFF2-40B4-BE49-F238E27FC236}">
                <a16:creationId xmlns:a16="http://schemas.microsoft.com/office/drawing/2014/main" id="{DD8849B4-925A-4941-A726-079F374FF1EF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F26882"/>
                </a:solidFill>
              </a:rPr>
              <a:t>yyyymmdd</a:t>
            </a:r>
            <a:endParaRPr lang="en-US" sz="600" dirty="0">
              <a:solidFill>
                <a:srgbClr val="F2688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1"/>
          <p:cNvSpPr/>
          <p:nvPr/>
        </p:nvSpPr>
        <p:spPr>
          <a:xfrm>
            <a:off x="0" y="2936"/>
            <a:ext cx="4859338" cy="1125776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1" name="Google Shape;281;p11"/>
          <p:cNvGrpSpPr/>
          <p:nvPr/>
        </p:nvGrpSpPr>
        <p:grpSpPr>
          <a:xfrm>
            <a:off x="3649252" y="450073"/>
            <a:ext cx="959067" cy="666801"/>
            <a:chOff x="0" y="0"/>
            <a:chExt cx="959066" cy="666800"/>
          </a:xfrm>
        </p:grpSpPr>
        <p:sp>
          <p:nvSpPr>
            <p:cNvPr id="282" name="Google Shape;282;p11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" name="Google Shape;288;p11"/>
          <p:cNvSpPr/>
          <p:nvPr/>
        </p:nvSpPr>
        <p:spPr>
          <a:xfrm>
            <a:off x="3360290" y="716683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1"/>
          <p:cNvSpPr/>
          <p:nvPr/>
        </p:nvSpPr>
        <p:spPr>
          <a:xfrm>
            <a:off x="4398941" y="263745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1"/>
          <p:cNvSpPr/>
          <p:nvPr/>
        </p:nvSpPr>
        <p:spPr>
          <a:xfrm>
            <a:off x="2941817" y="663435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1"/>
          <p:cNvSpPr/>
          <p:nvPr/>
        </p:nvSpPr>
        <p:spPr>
          <a:xfrm>
            <a:off x="3819111" y="728433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1"/>
          <p:cNvSpPr/>
          <p:nvPr/>
        </p:nvSpPr>
        <p:spPr>
          <a:xfrm>
            <a:off x="4289097" y="839883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1"/>
          <p:cNvSpPr/>
          <p:nvPr/>
        </p:nvSpPr>
        <p:spPr>
          <a:xfrm>
            <a:off x="0" y="1128712"/>
            <a:ext cx="4859338" cy="19939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1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1"/>
          <p:cNvSpPr/>
          <p:nvPr/>
        </p:nvSpPr>
        <p:spPr>
          <a:xfrm>
            <a:off x="0" y="3122612"/>
            <a:ext cx="4859338" cy="26670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1"/>
          <p:cNvSpPr/>
          <p:nvPr/>
        </p:nvSpPr>
        <p:spPr>
          <a:xfrm>
            <a:off x="0" y="31099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1"/>
          <p:cNvSpPr/>
          <p:nvPr/>
        </p:nvSpPr>
        <p:spPr>
          <a:xfrm>
            <a:off x="0" y="5789611"/>
            <a:ext cx="4859338" cy="1009499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1"/>
          <p:cNvSpPr/>
          <p:nvPr/>
        </p:nvSpPr>
        <p:spPr>
          <a:xfrm>
            <a:off x="0" y="57769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1"/>
          <p:cNvSpPr txBox="1">
            <a:spLocks noGrp="1"/>
          </p:cNvSpPr>
          <p:nvPr>
            <p:ph type="title"/>
          </p:nvPr>
        </p:nvSpPr>
        <p:spPr>
          <a:xfrm>
            <a:off x="359571" y="346135"/>
            <a:ext cx="4356101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nl-NL" sz="2400" dirty="0"/>
              <a:t>Dansvolgorde</a:t>
            </a:r>
            <a:endParaRPr sz="2400" dirty="0"/>
          </a:p>
          <a:p>
            <a:pPr indent="12700">
              <a:spcBef>
                <a:spcPts val="400"/>
              </a:spcBef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300" name="Google Shape;300;p11"/>
          <p:cNvSpPr txBox="1"/>
          <p:nvPr/>
        </p:nvSpPr>
        <p:spPr>
          <a:xfrm>
            <a:off x="143673" y="1237323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317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dirty="0"/>
          </a:p>
        </p:txBody>
      </p:sp>
      <p:sp>
        <p:nvSpPr>
          <p:cNvPr id="301" name="Google Shape;301;p11"/>
          <p:cNvSpPr/>
          <p:nvPr/>
        </p:nvSpPr>
        <p:spPr>
          <a:xfrm>
            <a:off x="1716888" y="3880737"/>
            <a:ext cx="1338779" cy="17967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1"/>
          <p:cNvSpPr txBox="1"/>
          <p:nvPr/>
        </p:nvSpPr>
        <p:spPr>
          <a:xfrm>
            <a:off x="359571" y="4572633"/>
            <a:ext cx="1081399" cy="55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184148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</a:t>
            </a: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hoe lang te wachten tussen dansbewegingen.</a:t>
            </a:r>
            <a:endParaRPr dirty="0"/>
          </a:p>
        </p:txBody>
      </p:sp>
      <p:sp>
        <p:nvSpPr>
          <p:cNvPr id="303" name="Google Shape;303;p11"/>
          <p:cNvSpPr txBox="1"/>
          <p:nvPr/>
        </p:nvSpPr>
        <p:spPr>
          <a:xfrm>
            <a:off x="3199289" y="1870564"/>
            <a:ext cx="1409030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op de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Uiterlijken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 om de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verschillende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dansbewegingen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zien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304" name="Google Shape;304;p11"/>
          <p:cNvSpPr/>
          <p:nvPr/>
        </p:nvSpPr>
        <p:spPr>
          <a:xfrm>
            <a:off x="2352938" y="1618507"/>
            <a:ext cx="737773" cy="81291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1"/>
          <p:cNvSpPr/>
          <p:nvPr/>
        </p:nvSpPr>
        <p:spPr>
          <a:xfrm>
            <a:off x="2352939" y="1618507"/>
            <a:ext cx="737770" cy="8129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231" y="0"/>
                </a:moveTo>
                <a:lnTo>
                  <a:pt x="941" y="32"/>
                </a:lnTo>
                <a:lnTo>
                  <a:pt x="279" y="253"/>
                </a:lnTo>
                <a:lnTo>
                  <a:pt x="35" y="854"/>
                </a:lnTo>
                <a:lnTo>
                  <a:pt x="0" y="2025"/>
                </a:lnTo>
                <a:lnTo>
                  <a:pt x="0" y="19575"/>
                </a:lnTo>
                <a:lnTo>
                  <a:pt x="35" y="20746"/>
                </a:lnTo>
                <a:lnTo>
                  <a:pt x="279" y="21347"/>
                </a:lnTo>
                <a:lnTo>
                  <a:pt x="941" y="21568"/>
                </a:lnTo>
                <a:lnTo>
                  <a:pt x="2231" y="21600"/>
                </a:lnTo>
                <a:lnTo>
                  <a:pt x="19369" y="21600"/>
                </a:lnTo>
                <a:lnTo>
                  <a:pt x="20659" y="21568"/>
                </a:lnTo>
                <a:lnTo>
                  <a:pt x="21321" y="21347"/>
                </a:lnTo>
                <a:lnTo>
                  <a:pt x="21565" y="20746"/>
                </a:lnTo>
                <a:lnTo>
                  <a:pt x="21600" y="19575"/>
                </a:lnTo>
                <a:lnTo>
                  <a:pt x="21600" y="2025"/>
                </a:lnTo>
                <a:lnTo>
                  <a:pt x="21565" y="854"/>
                </a:lnTo>
                <a:lnTo>
                  <a:pt x="21321" y="253"/>
                </a:lnTo>
                <a:lnTo>
                  <a:pt x="20659" y="32"/>
                </a:lnTo>
                <a:lnTo>
                  <a:pt x="19369" y="0"/>
                </a:lnTo>
                <a:lnTo>
                  <a:pt x="223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6" name="Google Shape;306;p11"/>
          <p:cNvCxnSpPr/>
          <p:nvPr/>
        </p:nvCxnSpPr>
        <p:spPr>
          <a:xfrm flipH="1">
            <a:off x="2188372" y="1522416"/>
            <a:ext cx="1" cy="99060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7" name="Google Shape;307;p11"/>
          <p:cNvSpPr/>
          <p:nvPr/>
        </p:nvSpPr>
        <p:spPr>
          <a:xfrm>
            <a:off x="1661066" y="3550892"/>
            <a:ext cx="560172" cy="20523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1"/>
          <p:cNvSpPr/>
          <p:nvPr/>
        </p:nvSpPr>
        <p:spPr>
          <a:xfrm>
            <a:off x="1661074" y="3550906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1"/>
          <p:cNvSpPr txBox="1"/>
          <p:nvPr/>
        </p:nvSpPr>
        <p:spPr>
          <a:xfrm>
            <a:off x="3403689" y="4623502"/>
            <a:ext cx="109514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verschillende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dansbewegingen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310" name="Google Shape;310;p11"/>
          <p:cNvSpPr/>
          <p:nvPr/>
        </p:nvSpPr>
        <p:spPr>
          <a:xfrm>
            <a:off x="3217237" y="1614223"/>
            <a:ext cx="649047" cy="20523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1"/>
          <p:cNvSpPr/>
          <p:nvPr/>
        </p:nvSpPr>
        <p:spPr>
          <a:xfrm>
            <a:off x="3217224" y="1614224"/>
            <a:ext cx="649060" cy="2052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80" y="5602"/>
                </a:lnTo>
                <a:lnTo>
                  <a:pt x="20779" y="2710"/>
                </a:lnTo>
                <a:lnTo>
                  <a:pt x="19886" y="747"/>
                </a:lnTo>
                <a:lnTo>
                  <a:pt x="18792" y="0"/>
                </a:lnTo>
                <a:lnTo>
                  <a:pt x="2396" y="9"/>
                </a:lnTo>
                <a:lnTo>
                  <a:pt x="1449" y="1068"/>
                </a:lnTo>
                <a:lnTo>
                  <a:pt x="689" y="3067"/>
                </a:lnTo>
                <a:lnTo>
                  <a:pt x="184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1"/>
          <p:cNvSpPr txBox="1"/>
          <p:nvPr/>
        </p:nvSpPr>
        <p:spPr>
          <a:xfrm>
            <a:off x="559628" y="2134551"/>
            <a:ext cx="50482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danser</a:t>
            </a:r>
            <a:endParaRPr dirty="0"/>
          </a:p>
        </p:txBody>
      </p:sp>
      <p:sp>
        <p:nvSpPr>
          <p:cNvPr id="315" name="Google Shape;315;p11"/>
          <p:cNvSpPr/>
          <p:nvPr/>
        </p:nvSpPr>
        <p:spPr>
          <a:xfrm>
            <a:off x="1311434" y="1618507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1"/>
          <p:cNvSpPr/>
          <p:nvPr/>
        </p:nvSpPr>
        <p:spPr>
          <a:xfrm>
            <a:off x="1601119" y="1655927"/>
            <a:ext cx="400117" cy="50560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11"/>
          <p:cNvSpPr/>
          <p:nvPr/>
        </p:nvSpPr>
        <p:spPr>
          <a:xfrm>
            <a:off x="1311434" y="1618507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11"/>
          <p:cNvSpPr txBox="1"/>
          <p:nvPr/>
        </p:nvSpPr>
        <p:spPr>
          <a:xfrm>
            <a:off x="1357659" y="2169204"/>
            <a:ext cx="62039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Ten80 Dance</a:t>
            </a:r>
            <a:endParaRPr/>
          </a:p>
        </p:txBody>
      </p:sp>
      <p:sp>
        <p:nvSpPr>
          <p:cNvPr id="319" name="Google Shape;319;p11"/>
          <p:cNvSpPr/>
          <p:nvPr/>
        </p:nvSpPr>
        <p:spPr>
          <a:xfrm>
            <a:off x="655309" y="3979241"/>
            <a:ext cx="484417" cy="48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2" y="0"/>
                </a:moveTo>
                <a:lnTo>
                  <a:pt x="3398" y="0"/>
                </a:lnTo>
                <a:lnTo>
                  <a:pt x="1433" y="53"/>
                </a:lnTo>
                <a:lnTo>
                  <a:pt x="425" y="425"/>
                </a:lnTo>
                <a:lnTo>
                  <a:pt x="53" y="1433"/>
                </a:lnTo>
                <a:lnTo>
                  <a:pt x="0" y="3398"/>
                </a:lnTo>
                <a:lnTo>
                  <a:pt x="0" y="18202"/>
                </a:lnTo>
                <a:lnTo>
                  <a:pt x="53" y="20167"/>
                </a:lnTo>
                <a:lnTo>
                  <a:pt x="425" y="21175"/>
                </a:lnTo>
                <a:lnTo>
                  <a:pt x="1433" y="21547"/>
                </a:lnTo>
                <a:lnTo>
                  <a:pt x="3398" y="21600"/>
                </a:lnTo>
                <a:lnTo>
                  <a:pt x="18202" y="21600"/>
                </a:lnTo>
                <a:lnTo>
                  <a:pt x="20167" y="21547"/>
                </a:lnTo>
                <a:lnTo>
                  <a:pt x="21175" y="21175"/>
                </a:lnTo>
                <a:lnTo>
                  <a:pt x="21547" y="20167"/>
                </a:lnTo>
                <a:lnTo>
                  <a:pt x="21600" y="18202"/>
                </a:lnTo>
                <a:lnTo>
                  <a:pt x="21600" y="3398"/>
                </a:lnTo>
                <a:lnTo>
                  <a:pt x="21547" y="1433"/>
                </a:lnTo>
                <a:lnTo>
                  <a:pt x="21175" y="425"/>
                </a:lnTo>
                <a:lnTo>
                  <a:pt x="20167" y="53"/>
                </a:lnTo>
                <a:lnTo>
                  <a:pt x="182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1"/>
          <p:cNvSpPr/>
          <p:nvPr/>
        </p:nvSpPr>
        <p:spPr>
          <a:xfrm>
            <a:off x="845537" y="3999634"/>
            <a:ext cx="288642" cy="3647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1"/>
          <p:cNvSpPr/>
          <p:nvPr/>
        </p:nvSpPr>
        <p:spPr>
          <a:xfrm>
            <a:off x="655309" y="3979241"/>
            <a:ext cx="484417" cy="48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98" y="0"/>
                </a:moveTo>
                <a:lnTo>
                  <a:pt x="1433" y="53"/>
                </a:lnTo>
                <a:lnTo>
                  <a:pt x="425" y="425"/>
                </a:lnTo>
                <a:lnTo>
                  <a:pt x="53" y="1433"/>
                </a:lnTo>
                <a:lnTo>
                  <a:pt x="0" y="3398"/>
                </a:lnTo>
                <a:lnTo>
                  <a:pt x="0" y="18202"/>
                </a:lnTo>
                <a:lnTo>
                  <a:pt x="53" y="20167"/>
                </a:lnTo>
                <a:lnTo>
                  <a:pt x="425" y="21175"/>
                </a:lnTo>
                <a:lnTo>
                  <a:pt x="1433" y="21547"/>
                </a:lnTo>
                <a:lnTo>
                  <a:pt x="3398" y="21600"/>
                </a:lnTo>
                <a:lnTo>
                  <a:pt x="18202" y="21600"/>
                </a:lnTo>
                <a:lnTo>
                  <a:pt x="20167" y="21547"/>
                </a:lnTo>
                <a:lnTo>
                  <a:pt x="21175" y="21175"/>
                </a:lnTo>
                <a:lnTo>
                  <a:pt x="21547" y="20167"/>
                </a:lnTo>
                <a:lnTo>
                  <a:pt x="21600" y="18202"/>
                </a:lnTo>
                <a:lnTo>
                  <a:pt x="21600" y="3398"/>
                </a:lnTo>
                <a:lnTo>
                  <a:pt x="21547" y="1433"/>
                </a:lnTo>
                <a:lnTo>
                  <a:pt x="21175" y="425"/>
                </a:lnTo>
                <a:lnTo>
                  <a:pt x="20167" y="53"/>
                </a:lnTo>
                <a:lnTo>
                  <a:pt x="18202" y="0"/>
                </a:lnTo>
                <a:lnTo>
                  <a:pt x="3398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1"/>
          <p:cNvSpPr txBox="1"/>
          <p:nvPr/>
        </p:nvSpPr>
        <p:spPr>
          <a:xfrm>
            <a:off x="710367" y="4350401"/>
            <a:ext cx="45720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500"/>
            </a:pPr>
            <a:r>
              <a:rPr lang="en-US" sz="5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Ten80 Dance</a:t>
            </a:r>
            <a:endParaRPr dirty="0"/>
          </a:p>
        </p:txBody>
      </p:sp>
      <p:sp>
        <p:nvSpPr>
          <p:cNvPr id="324" name="Google Shape;324;p11"/>
          <p:cNvSpPr/>
          <p:nvPr/>
        </p:nvSpPr>
        <p:spPr>
          <a:xfrm>
            <a:off x="3147725" y="4252888"/>
            <a:ext cx="83822" cy="109239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5" name="Google Shape;325;p11"/>
          <p:cNvCxnSpPr/>
          <p:nvPr/>
        </p:nvCxnSpPr>
        <p:spPr>
          <a:xfrm flipH="1">
            <a:off x="3236629" y="4799086"/>
            <a:ext cx="10922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6" name="Google Shape;326;p11"/>
          <p:cNvSpPr txBox="1"/>
          <p:nvPr/>
        </p:nvSpPr>
        <p:spPr>
          <a:xfrm>
            <a:off x="2146000" y="2669263"/>
            <a:ext cx="2583167" cy="58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Om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alleen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 dans sprites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zien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je op de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sym typeface="Roboto Medium"/>
              </a:rPr>
              <a:t>Dans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categorie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bovenaan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in de Sprite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bibliotheek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 </a:t>
            </a:r>
          </a:p>
          <a:p>
            <a:pPr>
              <a:buSzPts val="900"/>
            </a:pPr>
            <a:endParaRPr lang="nl-NL" sz="9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>
              <a:buSzPts val="900"/>
            </a:pPr>
            <a:endParaRPr lang="nl-NL" sz="900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27" name="Google Shape;327;p11"/>
          <p:cNvSpPr/>
          <p:nvPr/>
        </p:nvSpPr>
        <p:spPr>
          <a:xfrm>
            <a:off x="393859" y="2644536"/>
            <a:ext cx="1640840" cy="352019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11"/>
          <p:cNvSpPr/>
          <p:nvPr/>
        </p:nvSpPr>
        <p:spPr>
          <a:xfrm>
            <a:off x="387509" y="2638192"/>
            <a:ext cx="1653540" cy="3647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81" y="0"/>
                </a:moveTo>
                <a:lnTo>
                  <a:pt x="405" y="119"/>
                </a:lnTo>
                <a:lnTo>
                  <a:pt x="215" y="536"/>
                </a:lnTo>
                <a:lnTo>
                  <a:pt x="62" y="1343"/>
                </a:lnTo>
                <a:lnTo>
                  <a:pt x="0" y="2632"/>
                </a:lnTo>
                <a:lnTo>
                  <a:pt x="0" y="18968"/>
                </a:lnTo>
                <a:lnTo>
                  <a:pt x="26" y="19763"/>
                </a:lnTo>
                <a:lnTo>
                  <a:pt x="118" y="20625"/>
                </a:lnTo>
                <a:lnTo>
                  <a:pt x="296" y="21317"/>
                </a:lnTo>
                <a:lnTo>
                  <a:pt x="581" y="21600"/>
                </a:lnTo>
                <a:lnTo>
                  <a:pt x="21019" y="21600"/>
                </a:lnTo>
                <a:lnTo>
                  <a:pt x="21195" y="21481"/>
                </a:lnTo>
                <a:lnTo>
                  <a:pt x="21385" y="21064"/>
                </a:lnTo>
                <a:lnTo>
                  <a:pt x="21538" y="20257"/>
                </a:lnTo>
                <a:lnTo>
                  <a:pt x="21600" y="18968"/>
                </a:lnTo>
                <a:lnTo>
                  <a:pt x="21600" y="2632"/>
                </a:lnTo>
                <a:lnTo>
                  <a:pt x="21574" y="1837"/>
                </a:lnTo>
                <a:lnTo>
                  <a:pt x="21482" y="975"/>
                </a:lnTo>
                <a:lnTo>
                  <a:pt x="21304" y="283"/>
                </a:lnTo>
                <a:lnTo>
                  <a:pt x="21019" y="0"/>
                </a:lnTo>
                <a:lnTo>
                  <a:pt x="581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1"/>
          <p:cNvSpPr/>
          <p:nvPr/>
        </p:nvSpPr>
        <p:spPr>
          <a:xfrm>
            <a:off x="1445750" y="2817107"/>
            <a:ext cx="102553" cy="114326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1"/>
          <p:cNvSpPr txBox="1"/>
          <p:nvPr/>
        </p:nvSpPr>
        <p:spPr>
          <a:xfrm>
            <a:off x="105573" y="6160005"/>
            <a:ext cx="2655441" cy="191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spcBef>
                <a:spcPts val="100"/>
              </a:spcBef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groene vlag om te starten</a:t>
            </a:r>
            <a:endParaRPr dirty="0"/>
          </a:p>
        </p:txBody>
      </p:sp>
      <p:sp>
        <p:nvSpPr>
          <p:cNvPr id="331" name="Google Shape;331;p11"/>
          <p:cNvSpPr/>
          <p:nvPr/>
        </p:nvSpPr>
        <p:spPr>
          <a:xfrm>
            <a:off x="2997947" y="6113160"/>
            <a:ext cx="469393" cy="232601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1"/>
          <p:cNvSpPr/>
          <p:nvPr/>
        </p:nvSpPr>
        <p:spPr>
          <a:xfrm>
            <a:off x="2997948" y="6113160"/>
            <a:ext cx="469393" cy="2326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111"/>
                </a:lnTo>
                <a:lnTo>
                  <a:pt x="438" y="885"/>
                </a:lnTo>
                <a:lnTo>
                  <a:pt x="55" y="2985"/>
                </a:lnTo>
                <a:lnTo>
                  <a:pt x="0" y="7076"/>
                </a:lnTo>
                <a:lnTo>
                  <a:pt x="0" y="14524"/>
                </a:lnTo>
                <a:lnTo>
                  <a:pt x="55" y="18615"/>
                </a:lnTo>
                <a:lnTo>
                  <a:pt x="438" y="20715"/>
                </a:lnTo>
                <a:lnTo>
                  <a:pt x="1479" y="21489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489"/>
                </a:lnTo>
                <a:lnTo>
                  <a:pt x="21162" y="20715"/>
                </a:lnTo>
                <a:lnTo>
                  <a:pt x="21545" y="18615"/>
                </a:lnTo>
                <a:lnTo>
                  <a:pt x="21600" y="14524"/>
                </a:lnTo>
                <a:lnTo>
                  <a:pt x="21600" y="7076"/>
                </a:lnTo>
                <a:lnTo>
                  <a:pt x="21545" y="2985"/>
                </a:lnTo>
                <a:lnTo>
                  <a:pt x="21162" y="885"/>
                </a:lnTo>
                <a:lnTo>
                  <a:pt x="20121" y="111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3" name="Google Shape;333;p11"/>
          <p:cNvCxnSpPr/>
          <p:nvPr/>
        </p:nvCxnSpPr>
        <p:spPr>
          <a:xfrm>
            <a:off x="2791622" y="6230813"/>
            <a:ext cx="244349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" name="Google Shape;860;p23">
            <a:extLst>
              <a:ext uri="{FF2B5EF4-FFF2-40B4-BE49-F238E27FC236}">
                <a16:creationId xmlns:a16="http://schemas.microsoft.com/office/drawing/2014/main" id="{2DB6D044-18FB-2D41-867D-877E2E7B2794}"/>
              </a:ext>
            </a:extLst>
          </p:cNvPr>
          <p:cNvSpPr txBox="1"/>
          <p:nvPr/>
        </p:nvSpPr>
        <p:spPr>
          <a:xfrm>
            <a:off x="143669" y="5900677"/>
            <a:ext cx="4571988" cy="23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en-US" sz="1317" b="1" dirty="0" err="1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</a:t>
            </a:r>
            <a:r>
              <a:rPr lang="en-US" sz="1317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het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8" name="Google Shape;324;p11">
            <a:extLst>
              <a:ext uri="{FF2B5EF4-FFF2-40B4-BE49-F238E27FC236}">
                <a16:creationId xmlns:a16="http://schemas.microsoft.com/office/drawing/2014/main" id="{0F27E72E-4CA4-E148-855A-90BD6FF1C1FD}"/>
              </a:ext>
            </a:extLst>
          </p:cNvPr>
          <p:cNvSpPr/>
          <p:nvPr/>
        </p:nvSpPr>
        <p:spPr>
          <a:xfrm flipH="1">
            <a:off x="1574075" y="4405288"/>
            <a:ext cx="83822" cy="109239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" name="Google Shape;325;p11">
            <a:extLst>
              <a:ext uri="{FF2B5EF4-FFF2-40B4-BE49-F238E27FC236}">
                <a16:creationId xmlns:a16="http://schemas.microsoft.com/office/drawing/2014/main" id="{92A1D698-5B6B-0744-AD5C-AA373F193836}"/>
              </a:ext>
            </a:extLst>
          </p:cNvPr>
          <p:cNvCxnSpPr>
            <a:cxnSpLocks/>
          </p:cNvCxnSpPr>
          <p:nvPr/>
        </p:nvCxnSpPr>
        <p:spPr>
          <a:xfrm>
            <a:off x="1467773" y="4797376"/>
            <a:ext cx="10922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" name="Google Shape;326;p11">
            <a:extLst>
              <a:ext uri="{FF2B5EF4-FFF2-40B4-BE49-F238E27FC236}">
                <a16:creationId xmlns:a16="http://schemas.microsoft.com/office/drawing/2014/main" id="{F4481C84-BFCD-4B4A-81F1-A2AA5D57ED96}"/>
              </a:ext>
            </a:extLst>
          </p:cNvPr>
          <p:cNvSpPr txBox="1"/>
          <p:nvPr/>
        </p:nvSpPr>
        <p:spPr>
          <a:xfrm>
            <a:off x="143669" y="3202216"/>
            <a:ext cx="4572000" cy="239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317" b="1" dirty="0" err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</a:t>
            </a:r>
            <a:r>
              <a:rPr lang="en-US" sz="1317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1317" b="1" dirty="0" err="1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deze</a:t>
            </a:r>
            <a:r>
              <a:rPr lang="en-US" sz="1317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code toe</a:t>
            </a:r>
            <a:endParaRPr dirty="0"/>
          </a:p>
        </p:txBody>
      </p:sp>
      <p:sp>
        <p:nvSpPr>
          <p:cNvPr id="61" name="Google Shape;326;p11">
            <a:extLst>
              <a:ext uri="{FF2B5EF4-FFF2-40B4-BE49-F238E27FC236}">
                <a16:creationId xmlns:a16="http://schemas.microsoft.com/office/drawing/2014/main" id="{F202B4D4-0AF4-405C-8840-B78B2EFE470F}"/>
              </a:ext>
            </a:extLst>
          </p:cNvPr>
          <p:cNvSpPr txBox="1"/>
          <p:nvPr/>
        </p:nvSpPr>
        <p:spPr>
          <a:xfrm>
            <a:off x="2282835" y="3593132"/>
            <a:ext cx="2300322" cy="195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op de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422CEE8-0F81-4BFB-A375-1EED15F7970E}"/>
              </a:ext>
            </a:extLst>
          </p:cNvPr>
          <p:cNvGrpSpPr/>
          <p:nvPr/>
        </p:nvGrpSpPr>
        <p:grpSpPr>
          <a:xfrm>
            <a:off x="610026" y="1616307"/>
            <a:ext cx="412750" cy="412751"/>
            <a:chOff x="3362829" y="1452757"/>
            <a:chExt cx="412750" cy="412751"/>
          </a:xfrm>
        </p:grpSpPr>
        <p:sp>
          <p:nvSpPr>
            <p:cNvPr id="63" name="object 23">
              <a:extLst>
                <a:ext uri="{FF2B5EF4-FFF2-40B4-BE49-F238E27FC236}">
                  <a16:creationId xmlns:a16="http://schemas.microsoft.com/office/drawing/2014/main" id="{26C3A574-4284-46EE-A659-1E7EDB4DCF21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24">
              <a:extLst>
                <a:ext uri="{FF2B5EF4-FFF2-40B4-BE49-F238E27FC236}">
                  <a16:creationId xmlns:a16="http://schemas.microsoft.com/office/drawing/2014/main" id="{D048E720-DBF1-4E85-AD3D-4C3CA90F247F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/>
          <p:nvPr/>
        </p:nvSpPr>
        <p:spPr>
          <a:xfrm>
            <a:off x="1945035" y="6008056"/>
            <a:ext cx="969264" cy="4267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9335" y="99"/>
                </a:lnTo>
                <a:lnTo>
                  <a:pt x="7929" y="386"/>
                </a:lnTo>
                <a:lnTo>
                  <a:pt x="6596" y="849"/>
                </a:lnTo>
                <a:lnTo>
                  <a:pt x="5349" y="1475"/>
                </a:lnTo>
                <a:lnTo>
                  <a:pt x="4200" y="2250"/>
                </a:lnTo>
                <a:lnTo>
                  <a:pt x="3163" y="3163"/>
                </a:lnTo>
                <a:lnTo>
                  <a:pt x="2250" y="4201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99" y="12265"/>
                </a:lnTo>
                <a:lnTo>
                  <a:pt x="849" y="15004"/>
                </a:lnTo>
                <a:lnTo>
                  <a:pt x="2250" y="17399"/>
                </a:lnTo>
                <a:lnTo>
                  <a:pt x="3163" y="18437"/>
                </a:lnTo>
                <a:lnTo>
                  <a:pt x="4200" y="19350"/>
                </a:lnTo>
                <a:lnTo>
                  <a:pt x="5349" y="20125"/>
                </a:lnTo>
                <a:lnTo>
                  <a:pt x="6596" y="20751"/>
                </a:lnTo>
                <a:lnTo>
                  <a:pt x="7929" y="21214"/>
                </a:lnTo>
                <a:lnTo>
                  <a:pt x="9335" y="21501"/>
                </a:lnTo>
                <a:lnTo>
                  <a:pt x="10800" y="21600"/>
                </a:lnTo>
                <a:lnTo>
                  <a:pt x="12265" y="21501"/>
                </a:lnTo>
                <a:lnTo>
                  <a:pt x="13671" y="21214"/>
                </a:lnTo>
                <a:lnTo>
                  <a:pt x="15004" y="20751"/>
                </a:lnTo>
                <a:lnTo>
                  <a:pt x="16251" y="20125"/>
                </a:lnTo>
                <a:lnTo>
                  <a:pt x="17400" y="19350"/>
                </a:lnTo>
                <a:lnTo>
                  <a:pt x="18437" y="18437"/>
                </a:lnTo>
                <a:lnTo>
                  <a:pt x="19350" y="17399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501" y="9335"/>
                </a:lnTo>
                <a:lnTo>
                  <a:pt x="20751" y="6596"/>
                </a:lnTo>
                <a:lnTo>
                  <a:pt x="19350" y="4201"/>
                </a:lnTo>
                <a:lnTo>
                  <a:pt x="18437" y="3163"/>
                </a:lnTo>
                <a:lnTo>
                  <a:pt x="17400" y="2250"/>
                </a:lnTo>
                <a:lnTo>
                  <a:pt x="16251" y="1475"/>
                </a:lnTo>
                <a:lnTo>
                  <a:pt x="15004" y="849"/>
                </a:lnTo>
                <a:lnTo>
                  <a:pt x="13671" y="386"/>
                </a:lnTo>
                <a:lnTo>
                  <a:pt x="12265" y="99"/>
                </a:lnTo>
                <a:lnTo>
                  <a:pt x="10800" y="0"/>
                </a:lnTo>
                <a:close/>
              </a:path>
            </a:pathLst>
          </a:custGeom>
          <a:solidFill>
            <a:srgbClr val="9E426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2"/>
          <p:cNvSpPr txBox="1"/>
          <p:nvPr/>
        </p:nvSpPr>
        <p:spPr>
          <a:xfrm>
            <a:off x="2026563" y="6144199"/>
            <a:ext cx="805816" cy="15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9090"/>
              </a:lnSpc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Dance Party!</a:t>
            </a:r>
            <a:endParaRPr/>
          </a:p>
        </p:txBody>
      </p:sp>
      <p:sp>
        <p:nvSpPr>
          <p:cNvPr id="340" name="Google Shape;340;p12"/>
          <p:cNvSpPr/>
          <p:nvPr/>
        </p:nvSpPr>
        <p:spPr>
          <a:xfrm>
            <a:off x="0" y="0"/>
            <a:ext cx="4859338" cy="6804025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2"/>
          <p:cNvSpPr/>
          <p:nvPr/>
        </p:nvSpPr>
        <p:spPr>
          <a:xfrm>
            <a:off x="2277273" y="6069016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2" name="Google Shape;342;p12"/>
          <p:cNvGrpSpPr/>
          <p:nvPr/>
        </p:nvGrpSpPr>
        <p:grpSpPr>
          <a:xfrm>
            <a:off x="3649252" y="450073"/>
            <a:ext cx="959067" cy="666801"/>
            <a:chOff x="0" y="0"/>
            <a:chExt cx="959066" cy="666800"/>
          </a:xfrm>
        </p:grpSpPr>
        <p:sp>
          <p:nvSpPr>
            <p:cNvPr id="343" name="Google Shape;343;p12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12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12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2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2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12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9" name="Google Shape;349;p12"/>
          <p:cNvSpPr/>
          <p:nvPr/>
        </p:nvSpPr>
        <p:spPr>
          <a:xfrm>
            <a:off x="3360290" y="716683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12"/>
          <p:cNvSpPr/>
          <p:nvPr/>
        </p:nvSpPr>
        <p:spPr>
          <a:xfrm>
            <a:off x="4398941" y="263745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12"/>
          <p:cNvSpPr/>
          <p:nvPr/>
        </p:nvSpPr>
        <p:spPr>
          <a:xfrm>
            <a:off x="2941817" y="663435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2"/>
          <p:cNvSpPr/>
          <p:nvPr/>
        </p:nvSpPr>
        <p:spPr>
          <a:xfrm>
            <a:off x="3906269" y="1099320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2"/>
          <p:cNvSpPr/>
          <p:nvPr/>
        </p:nvSpPr>
        <p:spPr>
          <a:xfrm>
            <a:off x="3819111" y="728433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2"/>
          <p:cNvSpPr/>
          <p:nvPr/>
        </p:nvSpPr>
        <p:spPr>
          <a:xfrm>
            <a:off x="4289097" y="839883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2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 err="1"/>
              <a:t>Danslus</a:t>
            </a:r>
            <a:endParaRPr sz="2400" dirty="0"/>
          </a:p>
        </p:txBody>
      </p:sp>
      <p:sp>
        <p:nvSpPr>
          <p:cNvPr id="356" name="Google Shape;356;p12"/>
          <p:cNvSpPr/>
          <p:nvPr/>
        </p:nvSpPr>
        <p:spPr>
          <a:xfrm>
            <a:off x="785016" y="1306516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12"/>
          <p:cNvSpPr/>
          <p:nvPr/>
        </p:nvSpPr>
        <p:spPr>
          <a:xfrm>
            <a:off x="785016" y="1306516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12"/>
          <p:cNvSpPr/>
          <p:nvPr/>
        </p:nvSpPr>
        <p:spPr>
          <a:xfrm>
            <a:off x="785016" y="1306515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2"/>
          <p:cNvSpPr/>
          <p:nvPr/>
        </p:nvSpPr>
        <p:spPr>
          <a:xfrm>
            <a:off x="785016" y="1306515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2"/>
          <p:cNvSpPr txBox="1"/>
          <p:nvPr/>
        </p:nvSpPr>
        <p:spPr>
          <a:xfrm>
            <a:off x="785016" y="1483380"/>
            <a:ext cx="3289301" cy="178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nl-NL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Herhaal een serie dans bewegingen.</a:t>
            </a:r>
          </a:p>
          <a:p>
            <a:pPr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361" name="Google Shape;361;p12"/>
          <p:cNvSpPr/>
          <p:nvPr/>
        </p:nvSpPr>
        <p:spPr>
          <a:xfrm>
            <a:off x="1010725" y="2274163"/>
            <a:ext cx="586360" cy="82981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2"/>
          <p:cNvSpPr/>
          <p:nvPr/>
        </p:nvSpPr>
        <p:spPr>
          <a:xfrm>
            <a:off x="1768540" y="2195295"/>
            <a:ext cx="493777" cy="90868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2"/>
          <p:cNvSpPr/>
          <p:nvPr/>
        </p:nvSpPr>
        <p:spPr>
          <a:xfrm>
            <a:off x="3104517" y="2236443"/>
            <a:ext cx="744094" cy="86753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12"/>
          <p:cNvSpPr/>
          <p:nvPr/>
        </p:nvSpPr>
        <p:spPr>
          <a:xfrm>
            <a:off x="2360360" y="2178155"/>
            <a:ext cx="682364" cy="9258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12"/>
          <p:cNvSpPr/>
          <p:nvPr/>
        </p:nvSpPr>
        <p:spPr>
          <a:xfrm>
            <a:off x="1010725" y="3492308"/>
            <a:ext cx="586360" cy="82981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12"/>
          <p:cNvSpPr/>
          <p:nvPr/>
        </p:nvSpPr>
        <p:spPr>
          <a:xfrm>
            <a:off x="1768540" y="3413441"/>
            <a:ext cx="493777" cy="90868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2"/>
          <p:cNvSpPr/>
          <p:nvPr/>
        </p:nvSpPr>
        <p:spPr>
          <a:xfrm>
            <a:off x="3104517" y="3454590"/>
            <a:ext cx="744094" cy="86753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12"/>
          <p:cNvSpPr/>
          <p:nvPr/>
        </p:nvSpPr>
        <p:spPr>
          <a:xfrm>
            <a:off x="2360360" y="3396301"/>
            <a:ext cx="682364" cy="9258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2"/>
          <p:cNvSpPr/>
          <p:nvPr/>
        </p:nvSpPr>
        <p:spPr>
          <a:xfrm>
            <a:off x="1010725" y="4710459"/>
            <a:ext cx="586360" cy="82981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2"/>
          <p:cNvSpPr/>
          <p:nvPr/>
        </p:nvSpPr>
        <p:spPr>
          <a:xfrm>
            <a:off x="1768540" y="4631588"/>
            <a:ext cx="493777" cy="90868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2"/>
          <p:cNvSpPr/>
          <p:nvPr/>
        </p:nvSpPr>
        <p:spPr>
          <a:xfrm>
            <a:off x="3104517" y="4672740"/>
            <a:ext cx="744094" cy="86753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2"/>
          <p:cNvSpPr/>
          <p:nvPr/>
        </p:nvSpPr>
        <p:spPr>
          <a:xfrm>
            <a:off x="2360360" y="4614447"/>
            <a:ext cx="682364" cy="9258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2"/>
          <p:cNvSpPr txBox="1"/>
          <p:nvPr/>
        </p:nvSpPr>
        <p:spPr>
          <a:xfrm>
            <a:off x="2376518" y="611359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/>
          </a:p>
        </p:txBody>
      </p:sp>
      <p:sp>
        <p:nvSpPr>
          <p:cNvPr id="374" name="Google Shape;374;p12"/>
          <p:cNvSpPr txBox="1"/>
          <p:nvPr/>
        </p:nvSpPr>
        <p:spPr>
          <a:xfrm>
            <a:off x="842169" y="6129337"/>
            <a:ext cx="1420144" cy="156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Laten we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dansen</a:t>
            </a:r>
            <a:endParaRPr dirty="0"/>
          </a:p>
        </p:txBody>
      </p:sp>
      <p:sp>
        <p:nvSpPr>
          <p:cNvPr id="375" name="Google Shape;375;p12"/>
          <p:cNvSpPr/>
          <p:nvPr/>
        </p:nvSpPr>
        <p:spPr>
          <a:xfrm>
            <a:off x="3309435" y="6091701"/>
            <a:ext cx="694903" cy="25942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Tekstvak 58">
            <a:extLst>
              <a:ext uri="{FF2B5EF4-FFF2-40B4-BE49-F238E27FC236}">
                <a16:creationId xmlns:a16="http://schemas.microsoft.com/office/drawing/2014/main" id="{3A5F7E15-73BE-4BF5-81F7-428AFAABF769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F26882"/>
                </a:solidFill>
              </a:rPr>
              <a:t>yyyymmdd</a:t>
            </a:r>
            <a:endParaRPr lang="en-US" sz="600" dirty="0">
              <a:solidFill>
                <a:srgbClr val="F2688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3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1" name="Google Shape;381;p13"/>
          <p:cNvGrpSpPr/>
          <p:nvPr/>
        </p:nvGrpSpPr>
        <p:grpSpPr>
          <a:xfrm>
            <a:off x="3649252" y="450073"/>
            <a:ext cx="959067" cy="666801"/>
            <a:chOff x="0" y="0"/>
            <a:chExt cx="959066" cy="666800"/>
          </a:xfrm>
        </p:grpSpPr>
        <p:sp>
          <p:nvSpPr>
            <p:cNvPr id="382" name="Google Shape;382;p13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13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13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13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13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3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8" name="Google Shape;388;p13"/>
          <p:cNvSpPr/>
          <p:nvPr/>
        </p:nvSpPr>
        <p:spPr>
          <a:xfrm>
            <a:off x="3360290" y="716683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3"/>
          <p:cNvSpPr/>
          <p:nvPr/>
        </p:nvSpPr>
        <p:spPr>
          <a:xfrm>
            <a:off x="4398941" y="263745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13"/>
          <p:cNvSpPr/>
          <p:nvPr/>
        </p:nvSpPr>
        <p:spPr>
          <a:xfrm>
            <a:off x="2941817" y="663435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3"/>
          <p:cNvSpPr/>
          <p:nvPr/>
        </p:nvSpPr>
        <p:spPr>
          <a:xfrm>
            <a:off x="3819111" y="728433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13"/>
          <p:cNvSpPr/>
          <p:nvPr/>
        </p:nvSpPr>
        <p:spPr>
          <a:xfrm>
            <a:off x="4289097" y="839883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13"/>
          <p:cNvSpPr/>
          <p:nvPr/>
        </p:nvSpPr>
        <p:spPr>
          <a:xfrm>
            <a:off x="0" y="1128711"/>
            <a:ext cx="4859338" cy="140157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13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13"/>
          <p:cNvSpPr/>
          <p:nvPr/>
        </p:nvSpPr>
        <p:spPr>
          <a:xfrm>
            <a:off x="0" y="2530283"/>
            <a:ext cx="4859338" cy="310693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13"/>
          <p:cNvSpPr/>
          <p:nvPr/>
        </p:nvSpPr>
        <p:spPr>
          <a:xfrm>
            <a:off x="0" y="2517588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3"/>
          <p:cNvSpPr/>
          <p:nvPr/>
        </p:nvSpPr>
        <p:spPr>
          <a:xfrm>
            <a:off x="0" y="5637211"/>
            <a:ext cx="4859338" cy="1166813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13"/>
          <p:cNvSpPr/>
          <p:nvPr/>
        </p:nvSpPr>
        <p:spPr>
          <a:xfrm>
            <a:off x="0" y="56245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3"/>
          <p:cNvSpPr txBox="1">
            <a:spLocks noGrp="1"/>
          </p:cNvSpPr>
          <p:nvPr>
            <p:ph type="title"/>
          </p:nvPr>
        </p:nvSpPr>
        <p:spPr>
          <a:xfrm>
            <a:off x="359570" y="335861"/>
            <a:ext cx="4356100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SzPts val="2400"/>
            </a:pPr>
            <a:r>
              <a:rPr lang="nl-NL" sz="2400" dirty="0" err="1"/>
              <a:t>Danslus</a:t>
            </a:r>
            <a:endParaRPr sz="2400" dirty="0"/>
          </a:p>
          <a:p>
            <a:pPr indent="12700">
              <a:spcBef>
                <a:spcPts val="400"/>
              </a:spcBef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400" name="Google Shape;400;p13"/>
          <p:cNvSpPr txBox="1"/>
          <p:nvPr/>
        </p:nvSpPr>
        <p:spPr>
          <a:xfrm>
            <a:off x="143673" y="1237323"/>
            <a:ext cx="4571999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317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dirty="0"/>
          </a:p>
        </p:txBody>
      </p:sp>
      <p:sp>
        <p:nvSpPr>
          <p:cNvPr id="401" name="Google Shape;401;p13"/>
          <p:cNvSpPr/>
          <p:nvPr/>
        </p:nvSpPr>
        <p:spPr>
          <a:xfrm>
            <a:off x="1711779" y="2932619"/>
            <a:ext cx="1461180" cy="257352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13"/>
          <p:cNvSpPr txBox="1"/>
          <p:nvPr/>
        </p:nvSpPr>
        <p:spPr>
          <a:xfrm>
            <a:off x="143671" y="2647021"/>
            <a:ext cx="4571998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317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dirty="0"/>
          </a:p>
        </p:txBody>
      </p:sp>
      <p:cxnSp>
        <p:nvCxnSpPr>
          <p:cNvPr id="403" name="Google Shape;403;p13"/>
          <p:cNvCxnSpPr/>
          <p:nvPr/>
        </p:nvCxnSpPr>
        <p:spPr>
          <a:xfrm flipH="1">
            <a:off x="2377012" y="3703261"/>
            <a:ext cx="83312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4" name="Google Shape;404;p13"/>
          <p:cNvSpPr txBox="1"/>
          <p:nvPr/>
        </p:nvSpPr>
        <p:spPr>
          <a:xfrm>
            <a:off x="3237152" y="3590567"/>
            <a:ext cx="1162051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just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hoeveel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je de dans wilt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herhalen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405" name="Google Shape;405;p13"/>
          <p:cNvSpPr txBox="1"/>
          <p:nvPr/>
        </p:nvSpPr>
        <p:spPr>
          <a:xfrm>
            <a:off x="3237151" y="3236915"/>
            <a:ext cx="115379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danshouding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cxnSp>
        <p:nvCxnSpPr>
          <p:cNvPr id="406" name="Google Shape;406;p13"/>
          <p:cNvCxnSpPr/>
          <p:nvPr/>
        </p:nvCxnSpPr>
        <p:spPr>
          <a:xfrm>
            <a:off x="2870792" y="3328987"/>
            <a:ext cx="334266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7" name="Google Shape;407;p13"/>
          <p:cNvSpPr/>
          <p:nvPr/>
        </p:nvSpPr>
        <p:spPr>
          <a:xfrm>
            <a:off x="3551161" y="1463516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13"/>
          <p:cNvSpPr/>
          <p:nvPr/>
        </p:nvSpPr>
        <p:spPr>
          <a:xfrm>
            <a:off x="3828680" y="1500283"/>
            <a:ext cx="414974" cy="52437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13"/>
          <p:cNvSpPr/>
          <p:nvPr/>
        </p:nvSpPr>
        <p:spPr>
          <a:xfrm>
            <a:off x="3551161" y="1463516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3"/>
          <p:cNvSpPr/>
          <p:nvPr/>
        </p:nvSpPr>
        <p:spPr>
          <a:xfrm>
            <a:off x="3635614" y="2005764"/>
            <a:ext cx="543561" cy="1298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3"/>
          <p:cNvSpPr txBox="1"/>
          <p:nvPr/>
        </p:nvSpPr>
        <p:spPr>
          <a:xfrm>
            <a:off x="3597384" y="2026914"/>
            <a:ext cx="62039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Ten80 Dance</a:t>
            </a:r>
            <a:endParaRPr/>
          </a:p>
        </p:txBody>
      </p:sp>
      <p:sp>
        <p:nvSpPr>
          <p:cNvPr id="412" name="Google Shape;412;p13"/>
          <p:cNvSpPr/>
          <p:nvPr/>
        </p:nvSpPr>
        <p:spPr>
          <a:xfrm>
            <a:off x="655309" y="3052142"/>
            <a:ext cx="484417" cy="48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2" y="0"/>
                </a:moveTo>
                <a:lnTo>
                  <a:pt x="3398" y="0"/>
                </a:lnTo>
                <a:lnTo>
                  <a:pt x="1433" y="53"/>
                </a:lnTo>
                <a:lnTo>
                  <a:pt x="425" y="425"/>
                </a:lnTo>
                <a:lnTo>
                  <a:pt x="53" y="1433"/>
                </a:lnTo>
                <a:lnTo>
                  <a:pt x="0" y="3398"/>
                </a:lnTo>
                <a:lnTo>
                  <a:pt x="0" y="18202"/>
                </a:lnTo>
                <a:lnTo>
                  <a:pt x="53" y="20167"/>
                </a:lnTo>
                <a:lnTo>
                  <a:pt x="425" y="21175"/>
                </a:lnTo>
                <a:lnTo>
                  <a:pt x="1433" y="21547"/>
                </a:lnTo>
                <a:lnTo>
                  <a:pt x="3398" y="21600"/>
                </a:lnTo>
                <a:lnTo>
                  <a:pt x="18202" y="21600"/>
                </a:lnTo>
                <a:lnTo>
                  <a:pt x="20167" y="21547"/>
                </a:lnTo>
                <a:lnTo>
                  <a:pt x="21175" y="21175"/>
                </a:lnTo>
                <a:lnTo>
                  <a:pt x="21547" y="20167"/>
                </a:lnTo>
                <a:lnTo>
                  <a:pt x="21600" y="18202"/>
                </a:lnTo>
                <a:lnTo>
                  <a:pt x="21600" y="3398"/>
                </a:lnTo>
                <a:lnTo>
                  <a:pt x="21547" y="1433"/>
                </a:lnTo>
                <a:lnTo>
                  <a:pt x="21175" y="425"/>
                </a:lnTo>
                <a:lnTo>
                  <a:pt x="20167" y="53"/>
                </a:lnTo>
                <a:lnTo>
                  <a:pt x="182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3"/>
          <p:cNvSpPr/>
          <p:nvPr/>
        </p:nvSpPr>
        <p:spPr>
          <a:xfrm>
            <a:off x="841506" y="3083334"/>
            <a:ext cx="279400" cy="35306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3"/>
          <p:cNvSpPr/>
          <p:nvPr/>
        </p:nvSpPr>
        <p:spPr>
          <a:xfrm>
            <a:off x="655309" y="3052142"/>
            <a:ext cx="484417" cy="48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98" y="0"/>
                </a:moveTo>
                <a:lnTo>
                  <a:pt x="1433" y="53"/>
                </a:lnTo>
                <a:lnTo>
                  <a:pt x="425" y="425"/>
                </a:lnTo>
                <a:lnTo>
                  <a:pt x="53" y="1433"/>
                </a:lnTo>
                <a:lnTo>
                  <a:pt x="0" y="3398"/>
                </a:lnTo>
                <a:lnTo>
                  <a:pt x="0" y="18202"/>
                </a:lnTo>
                <a:lnTo>
                  <a:pt x="53" y="20167"/>
                </a:lnTo>
                <a:lnTo>
                  <a:pt x="425" y="21175"/>
                </a:lnTo>
                <a:lnTo>
                  <a:pt x="1433" y="21547"/>
                </a:lnTo>
                <a:lnTo>
                  <a:pt x="3398" y="21600"/>
                </a:lnTo>
                <a:lnTo>
                  <a:pt x="18202" y="21600"/>
                </a:lnTo>
                <a:lnTo>
                  <a:pt x="20167" y="21547"/>
                </a:lnTo>
                <a:lnTo>
                  <a:pt x="21175" y="21175"/>
                </a:lnTo>
                <a:lnTo>
                  <a:pt x="21547" y="20167"/>
                </a:lnTo>
                <a:lnTo>
                  <a:pt x="21600" y="18202"/>
                </a:lnTo>
                <a:lnTo>
                  <a:pt x="21600" y="3398"/>
                </a:lnTo>
                <a:lnTo>
                  <a:pt x="21547" y="1433"/>
                </a:lnTo>
                <a:lnTo>
                  <a:pt x="21175" y="425"/>
                </a:lnTo>
                <a:lnTo>
                  <a:pt x="20167" y="53"/>
                </a:lnTo>
                <a:lnTo>
                  <a:pt x="18202" y="0"/>
                </a:lnTo>
                <a:lnTo>
                  <a:pt x="3398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13"/>
          <p:cNvSpPr txBox="1"/>
          <p:nvPr/>
        </p:nvSpPr>
        <p:spPr>
          <a:xfrm>
            <a:off x="694671" y="3448701"/>
            <a:ext cx="45720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500"/>
            </a:pPr>
            <a:r>
              <a:rPr lang="en-US" sz="5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Ten80 Dance</a:t>
            </a:r>
            <a:endParaRPr/>
          </a:p>
        </p:txBody>
      </p:sp>
      <p:sp>
        <p:nvSpPr>
          <p:cNvPr id="416" name="Google Shape;416;p13"/>
          <p:cNvSpPr/>
          <p:nvPr/>
        </p:nvSpPr>
        <p:spPr>
          <a:xfrm>
            <a:off x="1654973" y="3703260"/>
            <a:ext cx="88901" cy="16637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13"/>
          <p:cNvSpPr txBox="1"/>
          <p:nvPr/>
        </p:nvSpPr>
        <p:spPr>
          <a:xfrm>
            <a:off x="425614" y="2064886"/>
            <a:ext cx="107902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Ga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naar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 sprite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bibliotheek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420" name="Google Shape;420;p13"/>
          <p:cNvSpPr txBox="1"/>
          <p:nvPr/>
        </p:nvSpPr>
        <p:spPr>
          <a:xfrm>
            <a:off x="1585914" y="2232530"/>
            <a:ext cx="168748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op de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Dans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categorie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421" name="Google Shape;421;p13"/>
          <p:cNvSpPr/>
          <p:nvPr/>
        </p:nvSpPr>
        <p:spPr>
          <a:xfrm>
            <a:off x="2021997" y="1672719"/>
            <a:ext cx="815340" cy="29408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13"/>
          <p:cNvSpPr/>
          <p:nvPr/>
        </p:nvSpPr>
        <p:spPr>
          <a:xfrm>
            <a:off x="2015647" y="1666364"/>
            <a:ext cx="828042" cy="3067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60" y="0"/>
                </a:moveTo>
                <a:lnTo>
                  <a:pt x="809" y="141"/>
                </a:lnTo>
                <a:lnTo>
                  <a:pt x="429" y="637"/>
                </a:lnTo>
                <a:lnTo>
                  <a:pt x="125" y="1596"/>
                </a:lnTo>
                <a:lnTo>
                  <a:pt x="0" y="3130"/>
                </a:lnTo>
                <a:lnTo>
                  <a:pt x="0" y="18470"/>
                </a:lnTo>
                <a:lnTo>
                  <a:pt x="52" y="19416"/>
                </a:lnTo>
                <a:lnTo>
                  <a:pt x="236" y="20441"/>
                </a:lnTo>
                <a:lnTo>
                  <a:pt x="591" y="21263"/>
                </a:lnTo>
                <a:lnTo>
                  <a:pt x="1160" y="21600"/>
                </a:lnTo>
                <a:lnTo>
                  <a:pt x="20440" y="21600"/>
                </a:lnTo>
                <a:lnTo>
                  <a:pt x="20791" y="21459"/>
                </a:lnTo>
                <a:lnTo>
                  <a:pt x="21171" y="20963"/>
                </a:lnTo>
                <a:lnTo>
                  <a:pt x="21475" y="20003"/>
                </a:lnTo>
                <a:lnTo>
                  <a:pt x="21600" y="18470"/>
                </a:lnTo>
                <a:lnTo>
                  <a:pt x="21600" y="3130"/>
                </a:lnTo>
                <a:lnTo>
                  <a:pt x="21548" y="2184"/>
                </a:lnTo>
                <a:lnTo>
                  <a:pt x="21364" y="1159"/>
                </a:lnTo>
                <a:lnTo>
                  <a:pt x="21009" y="337"/>
                </a:lnTo>
                <a:lnTo>
                  <a:pt x="20440" y="0"/>
                </a:lnTo>
                <a:lnTo>
                  <a:pt x="1160" y="0"/>
                </a:lnTo>
                <a:close/>
              </a:path>
            </a:pathLst>
          </a:cu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13"/>
          <p:cNvSpPr/>
          <p:nvPr/>
        </p:nvSpPr>
        <p:spPr>
          <a:xfrm>
            <a:off x="2718292" y="1787347"/>
            <a:ext cx="102553" cy="114326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13"/>
          <p:cNvSpPr txBox="1"/>
          <p:nvPr/>
        </p:nvSpPr>
        <p:spPr>
          <a:xfrm>
            <a:off x="3454266" y="2237298"/>
            <a:ext cx="90678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danser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425" name="Google Shape;425;p13"/>
          <p:cNvSpPr/>
          <p:nvPr/>
        </p:nvSpPr>
        <p:spPr>
          <a:xfrm>
            <a:off x="425613" y="4202116"/>
            <a:ext cx="1104901" cy="11811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0" y="0"/>
                </a:moveTo>
                <a:lnTo>
                  <a:pt x="1490" y="0"/>
                </a:lnTo>
                <a:lnTo>
                  <a:pt x="628" y="22"/>
                </a:lnTo>
                <a:lnTo>
                  <a:pt x="186" y="174"/>
                </a:lnTo>
                <a:lnTo>
                  <a:pt x="23" y="588"/>
                </a:lnTo>
                <a:lnTo>
                  <a:pt x="0" y="1394"/>
                </a:lnTo>
                <a:lnTo>
                  <a:pt x="0" y="20206"/>
                </a:lnTo>
                <a:lnTo>
                  <a:pt x="23" y="21012"/>
                </a:lnTo>
                <a:lnTo>
                  <a:pt x="186" y="21426"/>
                </a:lnTo>
                <a:lnTo>
                  <a:pt x="628" y="21578"/>
                </a:lnTo>
                <a:lnTo>
                  <a:pt x="1490" y="21600"/>
                </a:lnTo>
                <a:lnTo>
                  <a:pt x="20110" y="21600"/>
                </a:lnTo>
                <a:lnTo>
                  <a:pt x="20972" y="21578"/>
                </a:lnTo>
                <a:lnTo>
                  <a:pt x="21414" y="21426"/>
                </a:lnTo>
                <a:lnTo>
                  <a:pt x="21577" y="21012"/>
                </a:lnTo>
                <a:lnTo>
                  <a:pt x="21600" y="20206"/>
                </a:lnTo>
                <a:lnTo>
                  <a:pt x="21600" y="1394"/>
                </a:lnTo>
                <a:lnTo>
                  <a:pt x="21577" y="588"/>
                </a:lnTo>
                <a:lnTo>
                  <a:pt x="21414" y="174"/>
                </a:lnTo>
                <a:lnTo>
                  <a:pt x="20972" y="22"/>
                </a:lnTo>
                <a:lnTo>
                  <a:pt x="20110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13"/>
          <p:cNvSpPr txBox="1"/>
          <p:nvPr/>
        </p:nvSpPr>
        <p:spPr>
          <a:xfrm>
            <a:off x="506082" y="4226373"/>
            <a:ext cx="956776" cy="40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Zet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herhaal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om je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dansvolgorde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427" name="Google Shape;427;p13"/>
          <p:cNvSpPr/>
          <p:nvPr/>
        </p:nvSpPr>
        <p:spPr>
          <a:xfrm>
            <a:off x="480679" y="4727884"/>
            <a:ext cx="730360" cy="53720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8" name="Google Shape;428;p13"/>
          <p:cNvCxnSpPr/>
          <p:nvPr/>
        </p:nvCxnSpPr>
        <p:spPr>
          <a:xfrm>
            <a:off x="1500029" y="4477960"/>
            <a:ext cx="14986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9" name="Google Shape;429;p13"/>
          <p:cNvSpPr txBox="1"/>
          <p:nvPr/>
        </p:nvSpPr>
        <p:spPr>
          <a:xfrm>
            <a:off x="125533" y="6098772"/>
            <a:ext cx="2655336" cy="255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r"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 op de groene vlag om te starten</a:t>
            </a:r>
            <a:endParaRPr dirty="0"/>
          </a:p>
        </p:txBody>
      </p:sp>
      <p:sp>
        <p:nvSpPr>
          <p:cNvPr id="430" name="Google Shape;430;p13"/>
          <p:cNvSpPr/>
          <p:nvPr/>
        </p:nvSpPr>
        <p:spPr>
          <a:xfrm>
            <a:off x="3003459" y="6046787"/>
            <a:ext cx="469386" cy="265176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13"/>
          <p:cNvSpPr/>
          <p:nvPr/>
        </p:nvSpPr>
        <p:spPr>
          <a:xfrm>
            <a:off x="3003463" y="6046786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50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2" name="Google Shape;432;p13"/>
          <p:cNvCxnSpPr/>
          <p:nvPr/>
        </p:nvCxnSpPr>
        <p:spPr>
          <a:xfrm>
            <a:off x="2795808" y="6179379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" name="Google Shape;860;p23">
            <a:extLst>
              <a:ext uri="{FF2B5EF4-FFF2-40B4-BE49-F238E27FC236}">
                <a16:creationId xmlns:a16="http://schemas.microsoft.com/office/drawing/2014/main" id="{0D6E6C58-31DD-0F45-83CE-6698AE790987}"/>
              </a:ext>
            </a:extLst>
          </p:cNvPr>
          <p:cNvSpPr txBox="1"/>
          <p:nvPr/>
        </p:nvSpPr>
        <p:spPr>
          <a:xfrm>
            <a:off x="143671" y="5748169"/>
            <a:ext cx="4571998" cy="23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6BA883"/>
              </a:buClr>
              <a:buSzPts val="1400"/>
            </a:pPr>
            <a:r>
              <a:rPr lang="en-US" sz="1317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PROBEER HET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ED9AF57-27AF-437E-9A89-6069B7F9A8A0}"/>
              </a:ext>
            </a:extLst>
          </p:cNvPr>
          <p:cNvGrpSpPr/>
          <p:nvPr/>
        </p:nvGrpSpPr>
        <p:grpSpPr>
          <a:xfrm>
            <a:off x="771684" y="1578061"/>
            <a:ext cx="412750" cy="412751"/>
            <a:chOff x="3362829" y="1452757"/>
            <a:chExt cx="412750" cy="412751"/>
          </a:xfrm>
        </p:grpSpPr>
        <p:sp>
          <p:nvSpPr>
            <p:cNvPr id="57" name="object 23">
              <a:extLst>
                <a:ext uri="{FF2B5EF4-FFF2-40B4-BE49-F238E27FC236}">
                  <a16:creationId xmlns:a16="http://schemas.microsoft.com/office/drawing/2014/main" id="{3F83BC19-C717-480E-9AB7-23E64419CF5E}"/>
                </a:ext>
              </a:extLst>
            </p:cNvPr>
            <p:cNvSpPr/>
            <p:nvPr/>
          </p:nvSpPr>
          <p:spPr>
            <a:xfrm>
              <a:off x="3362833" y="1452757"/>
              <a:ext cx="412391" cy="41238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24">
              <a:extLst>
                <a:ext uri="{FF2B5EF4-FFF2-40B4-BE49-F238E27FC236}">
                  <a16:creationId xmlns:a16="http://schemas.microsoft.com/office/drawing/2014/main" id="{89E8F3FD-9B04-45B3-8E4D-0379B9FFF9FF}"/>
                </a:ext>
              </a:extLst>
            </p:cNvPr>
            <p:cNvSpPr/>
            <p:nvPr/>
          </p:nvSpPr>
          <p:spPr>
            <a:xfrm>
              <a:off x="3362829" y="1452758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4"/>
          <p:cNvSpPr/>
          <p:nvPr/>
        </p:nvSpPr>
        <p:spPr>
          <a:xfrm>
            <a:off x="0" y="0"/>
            <a:ext cx="4859337" cy="6804025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14"/>
          <p:cNvSpPr/>
          <p:nvPr/>
        </p:nvSpPr>
        <p:spPr>
          <a:xfrm>
            <a:off x="2277273" y="6069016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9" name="Google Shape;439;p14"/>
          <p:cNvGrpSpPr/>
          <p:nvPr/>
        </p:nvGrpSpPr>
        <p:grpSpPr>
          <a:xfrm>
            <a:off x="3649252" y="450073"/>
            <a:ext cx="959067" cy="666801"/>
            <a:chOff x="0" y="0"/>
            <a:chExt cx="959066" cy="666800"/>
          </a:xfrm>
        </p:grpSpPr>
        <p:sp>
          <p:nvSpPr>
            <p:cNvPr id="440" name="Google Shape;440;p14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14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14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14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14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14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6" name="Google Shape;446;p14"/>
          <p:cNvSpPr/>
          <p:nvPr/>
        </p:nvSpPr>
        <p:spPr>
          <a:xfrm>
            <a:off x="3360290" y="716683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14"/>
          <p:cNvSpPr/>
          <p:nvPr/>
        </p:nvSpPr>
        <p:spPr>
          <a:xfrm>
            <a:off x="4398941" y="263745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14"/>
          <p:cNvSpPr/>
          <p:nvPr/>
        </p:nvSpPr>
        <p:spPr>
          <a:xfrm>
            <a:off x="2941817" y="663435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4"/>
          <p:cNvSpPr/>
          <p:nvPr/>
        </p:nvSpPr>
        <p:spPr>
          <a:xfrm>
            <a:off x="3906269" y="1099320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14"/>
          <p:cNvSpPr/>
          <p:nvPr/>
        </p:nvSpPr>
        <p:spPr>
          <a:xfrm>
            <a:off x="3819111" y="728433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14"/>
          <p:cNvSpPr/>
          <p:nvPr/>
        </p:nvSpPr>
        <p:spPr>
          <a:xfrm>
            <a:off x="4289097" y="839883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14"/>
          <p:cNvSpPr txBox="1">
            <a:spLocks noGrp="1"/>
          </p:cNvSpPr>
          <p:nvPr>
            <p:ph type="title"/>
          </p:nvPr>
        </p:nvSpPr>
        <p:spPr>
          <a:xfrm>
            <a:off x="143669" y="558527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 err="1"/>
              <a:t>Speel</a:t>
            </a:r>
            <a:r>
              <a:rPr lang="en-US" sz="2400" dirty="0"/>
              <a:t> </a:t>
            </a:r>
            <a:r>
              <a:rPr lang="en-US" sz="2400" dirty="0" err="1"/>
              <a:t>muziek</a:t>
            </a:r>
            <a:endParaRPr sz="2400" dirty="0"/>
          </a:p>
        </p:txBody>
      </p:sp>
      <p:sp>
        <p:nvSpPr>
          <p:cNvPr id="453" name="Google Shape;453;p14"/>
          <p:cNvSpPr/>
          <p:nvPr/>
        </p:nvSpPr>
        <p:spPr>
          <a:xfrm>
            <a:off x="785016" y="1306516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14"/>
          <p:cNvSpPr/>
          <p:nvPr/>
        </p:nvSpPr>
        <p:spPr>
          <a:xfrm>
            <a:off x="785016" y="1306516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14"/>
          <p:cNvSpPr/>
          <p:nvPr/>
        </p:nvSpPr>
        <p:spPr>
          <a:xfrm>
            <a:off x="785016" y="1306515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14"/>
          <p:cNvSpPr/>
          <p:nvPr/>
        </p:nvSpPr>
        <p:spPr>
          <a:xfrm>
            <a:off x="785016" y="1306515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14"/>
          <p:cNvSpPr txBox="1"/>
          <p:nvPr/>
        </p:nvSpPr>
        <p:spPr>
          <a:xfrm>
            <a:off x="785015" y="1465265"/>
            <a:ext cx="3289301" cy="23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FFFFFF"/>
              </a:buClr>
              <a:buSzPts val="1200"/>
            </a:pP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Speel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herhaal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lied.</a:t>
            </a:r>
            <a:endParaRPr dirty="0"/>
          </a:p>
        </p:txBody>
      </p:sp>
      <p:sp>
        <p:nvSpPr>
          <p:cNvPr id="458" name="Google Shape;458;p14"/>
          <p:cNvSpPr txBox="1"/>
          <p:nvPr/>
        </p:nvSpPr>
        <p:spPr>
          <a:xfrm>
            <a:off x="2376518" y="611359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/>
          </a:p>
        </p:txBody>
      </p:sp>
      <p:sp>
        <p:nvSpPr>
          <p:cNvPr id="459" name="Google Shape;459;p14"/>
          <p:cNvSpPr/>
          <p:nvPr/>
        </p:nvSpPr>
        <p:spPr>
          <a:xfrm>
            <a:off x="1001833" y="3788978"/>
            <a:ext cx="88393" cy="14095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14"/>
          <p:cNvSpPr/>
          <p:nvPr/>
        </p:nvSpPr>
        <p:spPr>
          <a:xfrm>
            <a:off x="1110270" y="3788981"/>
            <a:ext cx="65131" cy="1411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14"/>
          <p:cNvSpPr txBox="1"/>
          <p:nvPr/>
        </p:nvSpPr>
        <p:spPr>
          <a:xfrm>
            <a:off x="842169" y="6129340"/>
            <a:ext cx="1336228" cy="149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Laten we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dansen</a:t>
            </a:r>
            <a:endParaRPr dirty="0"/>
          </a:p>
        </p:txBody>
      </p:sp>
      <p:sp>
        <p:nvSpPr>
          <p:cNvPr id="462" name="Google Shape;462;p14"/>
          <p:cNvSpPr/>
          <p:nvPr/>
        </p:nvSpPr>
        <p:spPr>
          <a:xfrm>
            <a:off x="3309435" y="6091701"/>
            <a:ext cx="694903" cy="2594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14"/>
          <p:cNvSpPr/>
          <p:nvPr/>
        </p:nvSpPr>
        <p:spPr>
          <a:xfrm>
            <a:off x="1298461" y="2909531"/>
            <a:ext cx="2552701" cy="1902618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14"/>
          <p:cNvSpPr/>
          <p:nvPr/>
        </p:nvSpPr>
        <p:spPr>
          <a:xfrm>
            <a:off x="1298458" y="2909531"/>
            <a:ext cx="2552701" cy="1902612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Tekstvak 58">
            <a:extLst>
              <a:ext uri="{FF2B5EF4-FFF2-40B4-BE49-F238E27FC236}">
                <a16:creationId xmlns:a16="http://schemas.microsoft.com/office/drawing/2014/main" id="{7A4D18E7-6811-4E19-A23D-F463CDD6AC1B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F26882"/>
                </a:solidFill>
              </a:rPr>
              <a:t>yyyymmdd</a:t>
            </a:r>
            <a:endParaRPr lang="en-US" sz="600" dirty="0">
              <a:solidFill>
                <a:srgbClr val="F2688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5"/>
          <p:cNvSpPr/>
          <p:nvPr/>
        </p:nvSpPr>
        <p:spPr>
          <a:xfrm>
            <a:off x="0" y="0"/>
            <a:ext cx="4859338" cy="1128712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0" name="Google Shape;470;p15"/>
          <p:cNvGrpSpPr/>
          <p:nvPr/>
        </p:nvGrpSpPr>
        <p:grpSpPr>
          <a:xfrm>
            <a:off x="3649252" y="450073"/>
            <a:ext cx="959067" cy="666801"/>
            <a:chOff x="0" y="0"/>
            <a:chExt cx="959066" cy="666800"/>
          </a:xfrm>
        </p:grpSpPr>
        <p:sp>
          <p:nvSpPr>
            <p:cNvPr id="471" name="Google Shape;471;p15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7" name="Google Shape;477;p15"/>
          <p:cNvSpPr/>
          <p:nvPr/>
        </p:nvSpPr>
        <p:spPr>
          <a:xfrm>
            <a:off x="3360290" y="716683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15"/>
          <p:cNvSpPr/>
          <p:nvPr/>
        </p:nvSpPr>
        <p:spPr>
          <a:xfrm>
            <a:off x="4398941" y="263745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15"/>
          <p:cNvSpPr/>
          <p:nvPr/>
        </p:nvSpPr>
        <p:spPr>
          <a:xfrm>
            <a:off x="2941817" y="663435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15"/>
          <p:cNvSpPr/>
          <p:nvPr/>
        </p:nvSpPr>
        <p:spPr>
          <a:xfrm>
            <a:off x="3819111" y="728433"/>
            <a:ext cx="120323" cy="12087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15"/>
          <p:cNvSpPr/>
          <p:nvPr/>
        </p:nvSpPr>
        <p:spPr>
          <a:xfrm>
            <a:off x="4289097" y="839883"/>
            <a:ext cx="120709" cy="120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15"/>
          <p:cNvSpPr/>
          <p:nvPr/>
        </p:nvSpPr>
        <p:spPr>
          <a:xfrm>
            <a:off x="0" y="1128711"/>
            <a:ext cx="4859338" cy="206299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15"/>
          <p:cNvSpPr/>
          <p:nvPr/>
        </p:nvSpPr>
        <p:spPr>
          <a:xfrm>
            <a:off x="0" y="1116012"/>
            <a:ext cx="4859338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15"/>
          <p:cNvSpPr/>
          <p:nvPr/>
        </p:nvSpPr>
        <p:spPr>
          <a:xfrm>
            <a:off x="0" y="3191701"/>
            <a:ext cx="4859338" cy="2212404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15"/>
          <p:cNvSpPr/>
          <p:nvPr/>
        </p:nvSpPr>
        <p:spPr>
          <a:xfrm>
            <a:off x="0" y="3179004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15"/>
          <p:cNvSpPr txBox="1">
            <a:spLocks noGrp="1"/>
          </p:cNvSpPr>
          <p:nvPr>
            <p:ph type="title"/>
          </p:nvPr>
        </p:nvSpPr>
        <p:spPr>
          <a:xfrm>
            <a:off x="359573" y="319574"/>
            <a:ext cx="4365143" cy="527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lnSpc>
                <a:spcPct val="116666"/>
              </a:lnSpc>
              <a:buSzPts val="2400"/>
            </a:pPr>
            <a:r>
              <a:rPr lang="nl-NL" sz="2400" dirty="0"/>
              <a:t>Speel muziek</a:t>
            </a:r>
            <a:endParaRPr sz="2400" dirty="0"/>
          </a:p>
          <a:p>
            <a:pPr indent="12700">
              <a:lnSpc>
                <a:spcPct val="110000"/>
              </a:lnSpc>
              <a:buSzPts val="1000"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487" name="Google Shape;487;p15"/>
          <p:cNvSpPr txBox="1"/>
          <p:nvPr/>
        </p:nvSpPr>
        <p:spPr>
          <a:xfrm>
            <a:off x="143670" y="1237323"/>
            <a:ext cx="4581042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317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</a:t>
            </a:r>
            <a:endParaRPr dirty="0"/>
          </a:p>
        </p:txBody>
      </p:sp>
      <p:sp>
        <p:nvSpPr>
          <p:cNvPr id="488" name="Google Shape;488;p15"/>
          <p:cNvSpPr txBox="1"/>
          <p:nvPr/>
        </p:nvSpPr>
        <p:spPr>
          <a:xfrm>
            <a:off x="143674" y="3307422"/>
            <a:ext cx="458104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939598"/>
              </a:buClr>
              <a:buSzPts val="1400"/>
            </a:pPr>
            <a:r>
              <a:rPr lang="en-US" sz="1317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VOEG DEZE CODE TOE</a:t>
            </a:r>
            <a:endParaRPr dirty="0"/>
          </a:p>
        </p:txBody>
      </p:sp>
      <p:sp>
        <p:nvSpPr>
          <p:cNvPr id="489" name="Google Shape;489;p15"/>
          <p:cNvSpPr/>
          <p:nvPr/>
        </p:nvSpPr>
        <p:spPr>
          <a:xfrm>
            <a:off x="1439091" y="4105278"/>
            <a:ext cx="1981157" cy="112457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15"/>
          <p:cNvSpPr txBox="1"/>
          <p:nvPr/>
        </p:nvSpPr>
        <p:spPr>
          <a:xfrm>
            <a:off x="2940968" y="4220524"/>
            <a:ext cx="135001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hoeveel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keer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je het lied wilt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herhalen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491" name="Google Shape;491;p15"/>
          <p:cNvSpPr txBox="1"/>
          <p:nvPr/>
        </p:nvSpPr>
        <p:spPr>
          <a:xfrm>
            <a:off x="2881582" y="2537779"/>
            <a:ext cx="1248411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636466"/>
              </a:buClr>
              <a:buSzPts val="900"/>
            </a:pPr>
            <a:r>
              <a:rPr lang="nl-NL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 een lied uit de </a:t>
            </a:r>
            <a:endParaRPr dirty="0"/>
          </a:p>
          <a:p>
            <a:pPr algn="ctr">
              <a:spcBef>
                <a:spcPts val="100"/>
              </a:spcBef>
              <a:buClr>
                <a:srgbClr val="636466"/>
              </a:buClr>
              <a:buSzPts val="900"/>
            </a:pP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Lussen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categorie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492" name="Google Shape;492;p15"/>
          <p:cNvSpPr/>
          <p:nvPr/>
        </p:nvSpPr>
        <p:spPr>
          <a:xfrm>
            <a:off x="1555789" y="2027235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5"/>
          <p:cNvSpPr/>
          <p:nvPr/>
        </p:nvSpPr>
        <p:spPr>
          <a:xfrm>
            <a:off x="1555794" y="2029060"/>
            <a:ext cx="712458" cy="53102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15"/>
          <p:cNvSpPr/>
          <p:nvPr/>
        </p:nvSpPr>
        <p:spPr>
          <a:xfrm>
            <a:off x="1555789" y="2027235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5" name="Google Shape;495;p15"/>
          <p:cNvCxnSpPr/>
          <p:nvPr/>
        </p:nvCxnSpPr>
        <p:spPr>
          <a:xfrm flipH="1">
            <a:off x="2499522" y="1690053"/>
            <a:ext cx="1" cy="128016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6" name="Google Shape;496;p15"/>
          <p:cNvSpPr/>
          <p:nvPr/>
        </p:nvSpPr>
        <p:spPr>
          <a:xfrm>
            <a:off x="0" y="5404101"/>
            <a:ext cx="4859338" cy="1399923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15"/>
          <p:cNvSpPr/>
          <p:nvPr/>
        </p:nvSpPr>
        <p:spPr>
          <a:xfrm>
            <a:off x="0" y="5391406"/>
            <a:ext cx="4859338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15"/>
          <p:cNvSpPr/>
          <p:nvPr/>
        </p:nvSpPr>
        <p:spPr>
          <a:xfrm>
            <a:off x="1276124" y="5831190"/>
            <a:ext cx="1606951" cy="32672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15"/>
          <p:cNvSpPr/>
          <p:nvPr/>
        </p:nvSpPr>
        <p:spPr>
          <a:xfrm>
            <a:off x="3146499" y="5831190"/>
            <a:ext cx="1266891" cy="32672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15"/>
          <p:cNvSpPr txBox="1"/>
          <p:nvPr/>
        </p:nvSpPr>
        <p:spPr>
          <a:xfrm>
            <a:off x="4400689" y="5916615"/>
            <a:ext cx="6604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900"/>
            </a:pPr>
            <a:r>
              <a:rPr lang="en-US" sz="90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)</a:t>
            </a:r>
            <a:endParaRPr/>
          </a:p>
        </p:txBody>
      </p:sp>
      <p:sp>
        <p:nvSpPr>
          <p:cNvPr id="501" name="Google Shape;501;p15"/>
          <p:cNvSpPr txBox="1"/>
          <p:nvPr/>
        </p:nvSpPr>
        <p:spPr>
          <a:xfrm>
            <a:off x="445948" y="5916615"/>
            <a:ext cx="3312150" cy="342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Gebruik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dit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	</a:t>
            </a:r>
            <a:endParaRPr dirty="0"/>
          </a:p>
          <a:p>
            <a:pPr indent="12700">
              <a:spcBef>
                <a:spcPts val="700"/>
              </a:spcBef>
              <a:buClr>
                <a:srgbClr val="636466"/>
              </a:buClr>
              <a:buSzPts val="900"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want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anders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wordt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het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liede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niet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helemaal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afgespeeld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502" name="Google Shape;502;p15"/>
          <p:cNvSpPr/>
          <p:nvPr/>
        </p:nvSpPr>
        <p:spPr>
          <a:xfrm>
            <a:off x="2302672" y="4401788"/>
            <a:ext cx="629921" cy="2032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3361" y="21600"/>
                </a:lnTo>
                <a:lnTo>
                  <a:pt x="0" y="21600"/>
                </a:lnTo>
              </a:path>
            </a:pathLst>
          </a:custGeom>
          <a:noFill/>
          <a:ln w="12675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15"/>
          <p:cNvSpPr/>
          <p:nvPr/>
        </p:nvSpPr>
        <p:spPr>
          <a:xfrm>
            <a:off x="655309" y="4258641"/>
            <a:ext cx="484417" cy="48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202" y="0"/>
                </a:moveTo>
                <a:lnTo>
                  <a:pt x="3398" y="0"/>
                </a:lnTo>
                <a:lnTo>
                  <a:pt x="1433" y="53"/>
                </a:lnTo>
                <a:lnTo>
                  <a:pt x="425" y="425"/>
                </a:lnTo>
                <a:lnTo>
                  <a:pt x="53" y="1433"/>
                </a:lnTo>
                <a:lnTo>
                  <a:pt x="0" y="3398"/>
                </a:lnTo>
                <a:lnTo>
                  <a:pt x="0" y="18202"/>
                </a:lnTo>
                <a:lnTo>
                  <a:pt x="53" y="20167"/>
                </a:lnTo>
                <a:lnTo>
                  <a:pt x="425" y="21175"/>
                </a:lnTo>
                <a:lnTo>
                  <a:pt x="1433" y="21547"/>
                </a:lnTo>
                <a:lnTo>
                  <a:pt x="3398" y="21600"/>
                </a:lnTo>
                <a:lnTo>
                  <a:pt x="18202" y="21600"/>
                </a:lnTo>
                <a:lnTo>
                  <a:pt x="20167" y="21547"/>
                </a:lnTo>
                <a:lnTo>
                  <a:pt x="21175" y="21175"/>
                </a:lnTo>
                <a:lnTo>
                  <a:pt x="21547" y="20167"/>
                </a:lnTo>
                <a:lnTo>
                  <a:pt x="21600" y="18202"/>
                </a:lnTo>
                <a:lnTo>
                  <a:pt x="21600" y="3398"/>
                </a:lnTo>
                <a:lnTo>
                  <a:pt x="21547" y="1433"/>
                </a:lnTo>
                <a:lnTo>
                  <a:pt x="21175" y="425"/>
                </a:lnTo>
                <a:lnTo>
                  <a:pt x="20167" y="53"/>
                </a:lnTo>
                <a:lnTo>
                  <a:pt x="182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15"/>
          <p:cNvSpPr/>
          <p:nvPr/>
        </p:nvSpPr>
        <p:spPr>
          <a:xfrm>
            <a:off x="655313" y="4258640"/>
            <a:ext cx="484414" cy="35924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15"/>
          <p:cNvSpPr/>
          <p:nvPr/>
        </p:nvSpPr>
        <p:spPr>
          <a:xfrm>
            <a:off x="655309" y="4258641"/>
            <a:ext cx="484417" cy="48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98" y="0"/>
                </a:moveTo>
                <a:lnTo>
                  <a:pt x="1433" y="53"/>
                </a:lnTo>
                <a:lnTo>
                  <a:pt x="425" y="425"/>
                </a:lnTo>
                <a:lnTo>
                  <a:pt x="53" y="1433"/>
                </a:lnTo>
                <a:lnTo>
                  <a:pt x="0" y="3398"/>
                </a:lnTo>
                <a:lnTo>
                  <a:pt x="0" y="18202"/>
                </a:lnTo>
                <a:lnTo>
                  <a:pt x="53" y="20167"/>
                </a:lnTo>
                <a:lnTo>
                  <a:pt x="425" y="21175"/>
                </a:lnTo>
                <a:lnTo>
                  <a:pt x="1433" y="21547"/>
                </a:lnTo>
                <a:lnTo>
                  <a:pt x="3398" y="21600"/>
                </a:lnTo>
                <a:lnTo>
                  <a:pt x="18202" y="21600"/>
                </a:lnTo>
                <a:lnTo>
                  <a:pt x="20167" y="21547"/>
                </a:lnTo>
                <a:lnTo>
                  <a:pt x="21175" y="21175"/>
                </a:lnTo>
                <a:lnTo>
                  <a:pt x="21547" y="20167"/>
                </a:lnTo>
                <a:lnTo>
                  <a:pt x="21600" y="18202"/>
                </a:lnTo>
                <a:lnTo>
                  <a:pt x="21600" y="3398"/>
                </a:lnTo>
                <a:lnTo>
                  <a:pt x="21547" y="1433"/>
                </a:lnTo>
                <a:lnTo>
                  <a:pt x="21175" y="425"/>
                </a:lnTo>
                <a:lnTo>
                  <a:pt x="20167" y="53"/>
                </a:lnTo>
                <a:lnTo>
                  <a:pt x="18202" y="0"/>
                </a:lnTo>
                <a:lnTo>
                  <a:pt x="3398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15"/>
          <p:cNvSpPr txBox="1"/>
          <p:nvPr/>
        </p:nvSpPr>
        <p:spPr>
          <a:xfrm>
            <a:off x="749679" y="4616467"/>
            <a:ext cx="29591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600"/>
            </a:pPr>
            <a:r>
              <a:rPr lang="en-US" sz="60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Concert</a:t>
            </a:r>
            <a:endParaRPr/>
          </a:p>
        </p:txBody>
      </p:sp>
      <p:sp>
        <p:nvSpPr>
          <p:cNvPr id="507" name="Google Shape;507;p15"/>
          <p:cNvSpPr txBox="1"/>
          <p:nvPr/>
        </p:nvSpPr>
        <p:spPr>
          <a:xfrm>
            <a:off x="1729048" y="2581188"/>
            <a:ext cx="38608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231F20"/>
              </a:buClr>
              <a:buSzPts val="800"/>
            </a:pPr>
            <a:r>
              <a:rPr lang="en-US" sz="800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Concert</a:t>
            </a:r>
            <a:endParaRPr dirty="0"/>
          </a:p>
        </p:txBody>
      </p:sp>
      <p:sp>
        <p:nvSpPr>
          <p:cNvPr id="508" name="Google Shape;508;p15"/>
          <p:cNvSpPr txBox="1"/>
          <p:nvPr/>
        </p:nvSpPr>
        <p:spPr>
          <a:xfrm>
            <a:off x="554228" y="2540951"/>
            <a:ext cx="739264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11099"/>
              </a:lnSpc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Kies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achtergrond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511" name="Google Shape;511;p15"/>
          <p:cNvSpPr txBox="1"/>
          <p:nvPr/>
        </p:nvSpPr>
        <p:spPr>
          <a:xfrm>
            <a:off x="3250206" y="1711686"/>
            <a:ext cx="1474509" cy="15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op de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Geluiden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dirty="0"/>
          </a:p>
        </p:txBody>
      </p:sp>
      <p:sp>
        <p:nvSpPr>
          <p:cNvPr id="512" name="Google Shape;512;p15"/>
          <p:cNvSpPr/>
          <p:nvPr/>
        </p:nvSpPr>
        <p:spPr>
          <a:xfrm>
            <a:off x="2655897" y="1692951"/>
            <a:ext cx="560147" cy="20523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15"/>
          <p:cNvSpPr/>
          <p:nvPr/>
        </p:nvSpPr>
        <p:spPr>
          <a:xfrm>
            <a:off x="2655886" y="1692957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15"/>
          <p:cNvSpPr txBox="1"/>
          <p:nvPr/>
        </p:nvSpPr>
        <p:spPr>
          <a:xfrm>
            <a:off x="2220957" y="3732985"/>
            <a:ext cx="2494715" cy="15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Klik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op de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Code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tab.</a:t>
            </a:r>
            <a:endParaRPr dirty="0"/>
          </a:p>
        </p:txBody>
      </p:sp>
      <p:sp>
        <p:nvSpPr>
          <p:cNvPr id="517" name="Google Shape;517;p15"/>
          <p:cNvSpPr/>
          <p:nvPr/>
        </p:nvSpPr>
        <p:spPr>
          <a:xfrm>
            <a:off x="1617468" y="3715992"/>
            <a:ext cx="560147" cy="20523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15"/>
          <p:cNvSpPr/>
          <p:nvPr/>
        </p:nvSpPr>
        <p:spPr>
          <a:xfrm>
            <a:off x="1617462" y="3716006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6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15"/>
          <p:cNvSpPr txBox="1"/>
          <p:nvPr/>
        </p:nvSpPr>
        <p:spPr>
          <a:xfrm>
            <a:off x="134626" y="5513047"/>
            <a:ext cx="459008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Clr>
                <a:srgbClr val="00A1CB"/>
              </a:buClr>
              <a:buSzPts val="1400"/>
            </a:pPr>
            <a:r>
              <a:rPr lang="en-US" sz="1317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59E2A2-0C96-504A-B24E-EBF8EFE24723}"/>
              </a:ext>
            </a:extLst>
          </p:cNvPr>
          <p:cNvSpPr/>
          <p:nvPr/>
        </p:nvSpPr>
        <p:spPr>
          <a:xfrm>
            <a:off x="2814426" y="5857020"/>
            <a:ext cx="41870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niet</a:t>
            </a:r>
            <a:endParaRPr lang="en-US" sz="900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16B3C09-225B-4444-80C3-D545D695CB18}"/>
              </a:ext>
            </a:extLst>
          </p:cNvPr>
          <p:cNvGrpSpPr/>
          <p:nvPr/>
        </p:nvGrpSpPr>
        <p:grpSpPr>
          <a:xfrm>
            <a:off x="714643" y="2022024"/>
            <a:ext cx="418434" cy="412750"/>
            <a:chOff x="1082678" y="1476917"/>
            <a:chExt cx="418434" cy="412750"/>
          </a:xfrm>
        </p:grpSpPr>
        <p:sp>
          <p:nvSpPr>
            <p:cNvPr id="55" name="object 26">
              <a:extLst>
                <a:ext uri="{FF2B5EF4-FFF2-40B4-BE49-F238E27FC236}">
                  <a16:creationId xmlns:a16="http://schemas.microsoft.com/office/drawing/2014/main" id="{96F4F9BE-941B-425B-BB60-B8D41C09E4DC}"/>
                </a:ext>
              </a:extLst>
            </p:cNvPr>
            <p:cNvSpPr/>
            <p:nvPr/>
          </p:nvSpPr>
          <p:spPr>
            <a:xfrm>
              <a:off x="1088719" y="1477098"/>
              <a:ext cx="412393" cy="41238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27">
              <a:extLst>
                <a:ext uri="{FF2B5EF4-FFF2-40B4-BE49-F238E27FC236}">
                  <a16:creationId xmlns:a16="http://schemas.microsoft.com/office/drawing/2014/main" id="{D58DA7C6-9C43-4110-9AAA-613D5C262D1D}"/>
                </a:ext>
              </a:extLst>
            </p:cNvPr>
            <p:cNvSpPr/>
            <p:nvPr/>
          </p:nvSpPr>
          <p:spPr>
            <a:xfrm>
              <a:off x="1082678" y="1476917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44B0A7D-22F7-4557-8651-B78DBC82CD58}"/>
              </a:ext>
            </a:extLst>
          </p:cNvPr>
          <p:cNvGrpSpPr/>
          <p:nvPr/>
        </p:nvGrpSpPr>
        <p:grpSpPr>
          <a:xfrm>
            <a:off x="3267629" y="2021844"/>
            <a:ext cx="412750" cy="412750"/>
            <a:chOff x="3278573" y="5361623"/>
            <a:chExt cx="412750" cy="412750"/>
          </a:xfrm>
        </p:grpSpPr>
        <p:sp>
          <p:nvSpPr>
            <p:cNvPr id="58" name="object 17">
              <a:extLst>
                <a:ext uri="{FF2B5EF4-FFF2-40B4-BE49-F238E27FC236}">
                  <a16:creationId xmlns:a16="http://schemas.microsoft.com/office/drawing/2014/main" id="{7BE16A36-29BB-4CE1-82C1-E91908BC1D39}"/>
                </a:ext>
              </a:extLst>
            </p:cNvPr>
            <p:cNvSpPr/>
            <p:nvPr/>
          </p:nvSpPr>
          <p:spPr>
            <a:xfrm>
              <a:off x="3278574" y="5361623"/>
              <a:ext cx="412388" cy="412393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18">
              <a:extLst>
                <a:ext uri="{FF2B5EF4-FFF2-40B4-BE49-F238E27FC236}">
                  <a16:creationId xmlns:a16="http://schemas.microsoft.com/office/drawing/2014/main" id="{9FD38A91-24D7-4F87-835E-AF70CDBDF77F}"/>
                </a:ext>
              </a:extLst>
            </p:cNvPr>
            <p:cNvSpPr/>
            <p:nvPr/>
          </p:nvSpPr>
          <p:spPr>
            <a:xfrm>
              <a:off x="3278573" y="5361623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412750" h="412750">
                  <a:moveTo>
                    <a:pt x="206197" y="412394"/>
                  </a:moveTo>
                  <a:lnTo>
                    <a:pt x="253476" y="406948"/>
                  </a:lnTo>
                  <a:lnTo>
                    <a:pt x="296878" y="391436"/>
                  </a:lnTo>
                  <a:lnTo>
                    <a:pt x="335163" y="367095"/>
                  </a:lnTo>
                  <a:lnTo>
                    <a:pt x="367095" y="335163"/>
                  </a:lnTo>
                  <a:lnTo>
                    <a:pt x="391436" y="296878"/>
                  </a:lnTo>
                  <a:lnTo>
                    <a:pt x="406948" y="253476"/>
                  </a:lnTo>
                  <a:lnTo>
                    <a:pt x="412394" y="206197"/>
                  </a:lnTo>
                  <a:lnTo>
                    <a:pt x="406948" y="158917"/>
                  </a:lnTo>
                  <a:lnTo>
                    <a:pt x="391436" y="115516"/>
                  </a:lnTo>
                  <a:lnTo>
                    <a:pt x="367095" y="77230"/>
                  </a:lnTo>
                  <a:lnTo>
                    <a:pt x="335163" y="45298"/>
                  </a:lnTo>
                  <a:lnTo>
                    <a:pt x="296878" y="20957"/>
                  </a:lnTo>
                  <a:lnTo>
                    <a:pt x="253476" y="5445"/>
                  </a:lnTo>
                  <a:lnTo>
                    <a:pt x="206197" y="0"/>
                  </a:lnTo>
                  <a:lnTo>
                    <a:pt x="158917" y="5445"/>
                  </a:lnTo>
                  <a:lnTo>
                    <a:pt x="115516" y="20957"/>
                  </a:lnTo>
                  <a:lnTo>
                    <a:pt x="77230" y="45298"/>
                  </a:lnTo>
                  <a:lnTo>
                    <a:pt x="45298" y="77230"/>
                  </a:lnTo>
                  <a:lnTo>
                    <a:pt x="20957" y="115516"/>
                  </a:lnTo>
                  <a:lnTo>
                    <a:pt x="5445" y="158917"/>
                  </a:lnTo>
                  <a:lnTo>
                    <a:pt x="0" y="206197"/>
                  </a:lnTo>
                  <a:lnTo>
                    <a:pt x="5445" y="253476"/>
                  </a:lnTo>
                  <a:lnTo>
                    <a:pt x="20957" y="296878"/>
                  </a:lnTo>
                  <a:lnTo>
                    <a:pt x="45298" y="335163"/>
                  </a:lnTo>
                  <a:lnTo>
                    <a:pt x="77230" y="367095"/>
                  </a:lnTo>
                  <a:lnTo>
                    <a:pt x="115516" y="391436"/>
                  </a:lnTo>
                  <a:lnTo>
                    <a:pt x="158917" y="406948"/>
                  </a:lnTo>
                  <a:lnTo>
                    <a:pt x="206197" y="412394"/>
                  </a:lnTo>
                  <a:close/>
                </a:path>
              </a:pathLst>
            </a:custGeom>
            <a:ln w="17145">
              <a:solidFill>
                <a:srgbClr val="00A1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19">
              <a:extLst>
                <a:ext uri="{FF2B5EF4-FFF2-40B4-BE49-F238E27FC236}">
                  <a16:creationId xmlns:a16="http://schemas.microsoft.com/office/drawing/2014/main" id="{DA98E5B3-9936-466F-B437-9EF34AEC4D0D}"/>
                </a:ext>
              </a:extLst>
            </p:cNvPr>
            <p:cNvSpPr/>
            <p:nvPr/>
          </p:nvSpPr>
          <p:spPr>
            <a:xfrm>
              <a:off x="3362707" y="5457523"/>
              <a:ext cx="245248" cy="23188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6"/>
          <p:cNvSpPr/>
          <p:nvPr/>
        </p:nvSpPr>
        <p:spPr>
          <a:xfrm>
            <a:off x="0" y="0"/>
            <a:ext cx="4859337" cy="6804025"/>
          </a:xfrm>
          <a:prstGeom prst="rect">
            <a:avLst/>
          </a:prstGeom>
          <a:solidFill>
            <a:srgbClr val="F2718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16"/>
          <p:cNvSpPr/>
          <p:nvPr/>
        </p:nvSpPr>
        <p:spPr>
          <a:xfrm>
            <a:off x="2277273" y="6069016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6" name="Google Shape;526;p16"/>
          <p:cNvGrpSpPr/>
          <p:nvPr/>
        </p:nvGrpSpPr>
        <p:grpSpPr>
          <a:xfrm>
            <a:off x="3649252" y="450073"/>
            <a:ext cx="959067" cy="666801"/>
            <a:chOff x="0" y="0"/>
            <a:chExt cx="959066" cy="666800"/>
          </a:xfrm>
        </p:grpSpPr>
        <p:sp>
          <p:nvSpPr>
            <p:cNvPr id="527" name="Google Shape;527;p16"/>
            <p:cNvSpPr/>
            <p:nvPr/>
          </p:nvSpPr>
          <p:spPr>
            <a:xfrm>
              <a:off x="0" y="38568"/>
              <a:ext cx="878458" cy="628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74" y="0"/>
                  </a:moveTo>
                  <a:lnTo>
                    <a:pt x="0" y="14607"/>
                  </a:lnTo>
                  <a:lnTo>
                    <a:pt x="21106" y="21600"/>
                  </a:lnTo>
                  <a:lnTo>
                    <a:pt x="21600" y="18688"/>
                  </a:lnTo>
                  <a:lnTo>
                    <a:pt x="16998" y="18688"/>
                  </a:lnTo>
                  <a:lnTo>
                    <a:pt x="16016" y="18377"/>
                  </a:lnTo>
                  <a:lnTo>
                    <a:pt x="15158" y="17669"/>
                  </a:lnTo>
                  <a:lnTo>
                    <a:pt x="14488" y="16618"/>
                  </a:lnTo>
                  <a:lnTo>
                    <a:pt x="14252" y="15858"/>
                  </a:lnTo>
                  <a:lnTo>
                    <a:pt x="12473" y="15858"/>
                  </a:lnTo>
                  <a:lnTo>
                    <a:pt x="10944" y="15371"/>
                  </a:lnTo>
                  <a:lnTo>
                    <a:pt x="9417" y="14853"/>
                  </a:lnTo>
                  <a:lnTo>
                    <a:pt x="5411" y="14853"/>
                  </a:lnTo>
                  <a:lnTo>
                    <a:pt x="4435" y="14530"/>
                  </a:lnTo>
                  <a:lnTo>
                    <a:pt x="3581" y="13818"/>
                  </a:lnTo>
                  <a:lnTo>
                    <a:pt x="2914" y="12771"/>
                  </a:lnTo>
                  <a:lnTo>
                    <a:pt x="2500" y="11446"/>
                  </a:lnTo>
                  <a:lnTo>
                    <a:pt x="2407" y="9999"/>
                  </a:lnTo>
                  <a:lnTo>
                    <a:pt x="2637" y="8632"/>
                  </a:lnTo>
                  <a:lnTo>
                    <a:pt x="3151" y="7437"/>
                  </a:lnTo>
                  <a:lnTo>
                    <a:pt x="3910" y="6502"/>
                  </a:lnTo>
                  <a:lnTo>
                    <a:pt x="4875" y="5918"/>
                  </a:lnTo>
                  <a:lnTo>
                    <a:pt x="5904" y="5792"/>
                  </a:lnTo>
                  <a:lnTo>
                    <a:pt x="8135" y="5792"/>
                  </a:lnTo>
                  <a:lnTo>
                    <a:pt x="2546" y="3940"/>
                  </a:lnTo>
                  <a:lnTo>
                    <a:pt x="2676" y="3196"/>
                  </a:lnTo>
                  <a:lnTo>
                    <a:pt x="12134" y="3196"/>
                  </a:lnTo>
                  <a:lnTo>
                    <a:pt x="8095" y="1858"/>
                  </a:lnTo>
                  <a:lnTo>
                    <a:pt x="8150" y="1536"/>
                  </a:lnTo>
                  <a:lnTo>
                    <a:pt x="7129" y="1536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691306" y="318390"/>
              <a:ext cx="243761" cy="2637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5" y="0"/>
                  </a:moveTo>
                  <a:lnTo>
                    <a:pt x="1587" y="0"/>
                  </a:lnTo>
                  <a:lnTo>
                    <a:pt x="5124" y="732"/>
                  </a:lnTo>
                  <a:lnTo>
                    <a:pt x="8210" y="2410"/>
                  </a:lnTo>
                  <a:lnTo>
                    <a:pt x="10619" y="4912"/>
                  </a:lnTo>
                  <a:lnTo>
                    <a:pt x="12124" y="8114"/>
                  </a:lnTo>
                  <a:lnTo>
                    <a:pt x="12468" y="11553"/>
                  </a:lnTo>
                  <a:lnTo>
                    <a:pt x="11666" y="14804"/>
                  </a:lnTo>
                  <a:lnTo>
                    <a:pt x="9854" y="17651"/>
                  </a:lnTo>
                  <a:lnTo>
                    <a:pt x="7170" y="19878"/>
                  </a:lnTo>
                  <a:lnTo>
                    <a:pt x="3751" y="21268"/>
                  </a:lnTo>
                  <a:lnTo>
                    <a:pt x="0" y="21600"/>
                  </a:lnTo>
                  <a:lnTo>
                    <a:pt x="16584" y="21600"/>
                  </a:lnTo>
                  <a:lnTo>
                    <a:pt x="21600" y="2037"/>
                  </a:lnTo>
                  <a:lnTo>
                    <a:pt x="19003" y="2037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108850" y="131532"/>
              <a:ext cx="838322" cy="2117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11" y="0"/>
                  </a:moveTo>
                  <a:lnTo>
                    <a:pt x="0" y="0"/>
                  </a:lnTo>
                  <a:lnTo>
                    <a:pt x="20656" y="19379"/>
                  </a:lnTo>
                  <a:lnTo>
                    <a:pt x="20533" y="21600"/>
                  </a:lnTo>
                  <a:lnTo>
                    <a:pt x="21288" y="21600"/>
                  </a:lnTo>
                  <a:lnTo>
                    <a:pt x="21600" y="16389"/>
                  </a:lnTo>
                  <a:lnTo>
                    <a:pt x="19085" y="16389"/>
                  </a:lnTo>
                  <a:lnTo>
                    <a:pt x="18839" y="16027"/>
                  </a:lnTo>
                  <a:lnTo>
                    <a:pt x="18640" y="15348"/>
                  </a:lnTo>
                  <a:lnTo>
                    <a:pt x="18556" y="14700"/>
                  </a:lnTo>
                  <a:lnTo>
                    <a:pt x="17288" y="14700"/>
                  </a:lnTo>
                  <a:lnTo>
                    <a:pt x="17039" y="14327"/>
                  </a:lnTo>
                  <a:lnTo>
                    <a:pt x="16845" y="13609"/>
                  </a:lnTo>
                  <a:lnTo>
                    <a:pt x="16732" y="12609"/>
                  </a:lnTo>
                  <a:lnTo>
                    <a:pt x="16727" y="11566"/>
                  </a:lnTo>
                  <a:lnTo>
                    <a:pt x="16819" y="10601"/>
                  </a:lnTo>
                  <a:lnTo>
                    <a:pt x="16992" y="9826"/>
                  </a:lnTo>
                  <a:lnTo>
                    <a:pt x="17228" y="9353"/>
                  </a:lnTo>
                  <a:lnTo>
                    <a:pt x="17501" y="9291"/>
                  </a:lnTo>
                  <a:lnTo>
                    <a:pt x="19811" y="9291"/>
                  </a:lnTo>
                  <a:lnTo>
                    <a:pt x="17274" y="6896"/>
                  </a:lnTo>
                  <a:lnTo>
                    <a:pt x="17336" y="5843"/>
                  </a:lnTo>
                  <a:lnTo>
                    <a:pt x="16136" y="5843"/>
                  </a:lnTo>
                  <a:lnTo>
                    <a:pt x="9911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849577" y="238970"/>
              <a:ext cx="109489" cy="532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5" y="0"/>
                  </a:moveTo>
                  <a:lnTo>
                    <a:pt x="1578" y="0"/>
                  </a:lnTo>
                  <a:lnTo>
                    <a:pt x="3527" y="1522"/>
                  </a:lnTo>
                  <a:lnTo>
                    <a:pt x="5096" y="4397"/>
                  </a:lnTo>
                  <a:lnTo>
                    <a:pt x="6023" y="8297"/>
                  </a:lnTo>
                  <a:lnTo>
                    <a:pt x="6098" y="12611"/>
                  </a:lnTo>
                  <a:lnTo>
                    <a:pt x="5362" y="16564"/>
                  </a:lnTo>
                  <a:lnTo>
                    <a:pt x="3959" y="19685"/>
                  </a:lnTo>
                  <a:lnTo>
                    <a:pt x="2032" y="21505"/>
                  </a:lnTo>
                  <a:lnTo>
                    <a:pt x="0" y="21600"/>
                  </a:lnTo>
                  <a:lnTo>
                    <a:pt x="19254" y="21600"/>
                  </a:lnTo>
                  <a:lnTo>
                    <a:pt x="21600" y="1229"/>
                  </a:lnTo>
                  <a:lnTo>
                    <a:pt x="19095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289915" y="0"/>
              <a:ext cx="244048" cy="83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79" y="0"/>
                  </a:moveTo>
                  <a:lnTo>
                    <a:pt x="0" y="21600"/>
                  </a:lnTo>
                  <a:lnTo>
                    <a:pt x="3676" y="21600"/>
                  </a:lnTo>
                  <a:lnTo>
                    <a:pt x="4308" y="13769"/>
                  </a:lnTo>
                  <a:lnTo>
                    <a:pt x="21600" y="1376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rgbClr val="F04E6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220070" y="53059"/>
              <a:ext cx="726297" cy="4467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09" y="12835"/>
                  </a:moveTo>
                  <a:lnTo>
                    <a:pt x="9395" y="12835"/>
                  </a:lnTo>
                  <a:lnTo>
                    <a:pt x="9616" y="13072"/>
                  </a:lnTo>
                  <a:lnTo>
                    <a:pt x="9658" y="13419"/>
                  </a:lnTo>
                  <a:lnTo>
                    <a:pt x="9541" y="13656"/>
                  </a:lnTo>
                  <a:lnTo>
                    <a:pt x="9439" y="14053"/>
                  </a:lnTo>
                  <a:lnTo>
                    <a:pt x="11992" y="14053"/>
                  </a:lnTo>
                  <a:lnTo>
                    <a:pt x="12134" y="13848"/>
                  </a:lnTo>
                  <a:lnTo>
                    <a:pt x="13285" y="13028"/>
                  </a:lnTo>
                  <a:lnTo>
                    <a:pt x="14509" y="12835"/>
                  </a:lnTo>
                  <a:close/>
                  <a:moveTo>
                    <a:pt x="7696" y="19201"/>
                  </a:moveTo>
                  <a:lnTo>
                    <a:pt x="4933" y="19201"/>
                  </a:lnTo>
                  <a:lnTo>
                    <a:pt x="5938" y="19558"/>
                  </a:lnTo>
                  <a:lnTo>
                    <a:pt x="6817" y="19888"/>
                  </a:lnTo>
                  <a:lnTo>
                    <a:pt x="7695" y="20233"/>
                  </a:lnTo>
                  <a:lnTo>
                    <a:pt x="8680" y="20638"/>
                  </a:lnTo>
                  <a:lnTo>
                    <a:pt x="8739" y="21014"/>
                  </a:lnTo>
                  <a:lnTo>
                    <a:pt x="8822" y="21238"/>
                  </a:lnTo>
                  <a:lnTo>
                    <a:pt x="8691" y="21352"/>
                  </a:lnTo>
                  <a:lnTo>
                    <a:pt x="8541" y="21600"/>
                  </a:lnTo>
                  <a:lnTo>
                    <a:pt x="10692" y="21600"/>
                  </a:lnTo>
                  <a:lnTo>
                    <a:pt x="10473" y="20781"/>
                  </a:lnTo>
                  <a:lnTo>
                    <a:pt x="10412" y="19724"/>
                  </a:lnTo>
                  <a:lnTo>
                    <a:pt x="9055" y="19724"/>
                  </a:lnTo>
                  <a:lnTo>
                    <a:pt x="7696" y="19201"/>
                  </a:lnTo>
                  <a:close/>
                  <a:moveTo>
                    <a:pt x="15737" y="12237"/>
                  </a:moveTo>
                  <a:lnTo>
                    <a:pt x="8297" y="12237"/>
                  </a:lnTo>
                  <a:lnTo>
                    <a:pt x="8480" y="12549"/>
                  </a:lnTo>
                  <a:lnTo>
                    <a:pt x="8638" y="12701"/>
                  </a:lnTo>
                  <a:lnTo>
                    <a:pt x="8678" y="13050"/>
                  </a:lnTo>
                  <a:lnTo>
                    <a:pt x="8530" y="13405"/>
                  </a:lnTo>
                  <a:lnTo>
                    <a:pt x="9063" y="13405"/>
                  </a:lnTo>
                  <a:lnTo>
                    <a:pt x="9059" y="13233"/>
                  </a:lnTo>
                  <a:lnTo>
                    <a:pt x="9203" y="12952"/>
                  </a:lnTo>
                  <a:lnTo>
                    <a:pt x="9395" y="12835"/>
                  </a:lnTo>
                  <a:lnTo>
                    <a:pt x="14509" y="12835"/>
                  </a:lnTo>
                  <a:lnTo>
                    <a:pt x="14547" y="12829"/>
                  </a:lnTo>
                  <a:lnTo>
                    <a:pt x="17272" y="12829"/>
                  </a:lnTo>
                  <a:lnTo>
                    <a:pt x="15737" y="12237"/>
                  </a:lnTo>
                  <a:close/>
                  <a:moveTo>
                    <a:pt x="15300" y="12069"/>
                  </a:moveTo>
                  <a:lnTo>
                    <a:pt x="7368" y="12069"/>
                  </a:lnTo>
                  <a:lnTo>
                    <a:pt x="7530" y="12226"/>
                  </a:lnTo>
                  <a:lnTo>
                    <a:pt x="7780" y="12334"/>
                  </a:lnTo>
                  <a:lnTo>
                    <a:pt x="7623" y="12676"/>
                  </a:lnTo>
                  <a:lnTo>
                    <a:pt x="7548" y="12995"/>
                  </a:lnTo>
                  <a:lnTo>
                    <a:pt x="7328" y="13063"/>
                  </a:lnTo>
                  <a:lnTo>
                    <a:pt x="8090" y="13063"/>
                  </a:lnTo>
                  <a:lnTo>
                    <a:pt x="8055" y="12902"/>
                  </a:lnTo>
                  <a:lnTo>
                    <a:pt x="8188" y="12640"/>
                  </a:lnTo>
                  <a:lnTo>
                    <a:pt x="8297" y="12237"/>
                  </a:lnTo>
                  <a:lnTo>
                    <a:pt x="15737" y="12237"/>
                  </a:lnTo>
                  <a:lnTo>
                    <a:pt x="15300" y="12069"/>
                  </a:lnTo>
                  <a:close/>
                  <a:moveTo>
                    <a:pt x="14316" y="11690"/>
                  </a:moveTo>
                  <a:lnTo>
                    <a:pt x="6415" y="11690"/>
                  </a:lnTo>
                  <a:lnTo>
                    <a:pt x="6570" y="11863"/>
                  </a:lnTo>
                  <a:lnTo>
                    <a:pt x="6818" y="11998"/>
                  </a:lnTo>
                  <a:lnTo>
                    <a:pt x="6641" y="12334"/>
                  </a:lnTo>
                  <a:lnTo>
                    <a:pt x="6553" y="12643"/>
                  </a:lnTo>
                  <a:lnTo>
                    <a:pt x="6331" y="12675"/>
                  </a:lnTo>
                  <a:lnTo>
                    <a:pt x="7069" y="12675"/>
                  </a:lnTo>
                  <a:lnTo>
                    <a:pt x="7034" y="12578"/>
                  </a:lnTo>
                  <a:lnTo>
                    <a:pt x="7157" y="12183"/>
                  </a:lnTo>
                  <a:lnTo>
                    <a:pt x="7368" y="12069"/>
                  </a:lnTo>
                  <a:lnTo>
                    <a:pt x="15300" y="12069"/>
                  </a:lnTo>
                  <a:lnTo>
                    <a:pt x="14316" y="11690"/>
                  </a:lnTo>
                  <a:close/>
                  <a:moveTo>
                    <a:pt x="3294" y="7444"/>
                  </a:moveTo>
                  <a:lnTo>
                    <a:pt x="596" y="7444"/>
                  </a:lnTo>
                  <a:lnTo>
                    <a:pt x="1778" y="7897"/>
                  </a:lnTo>
                  <a:lnTo>
                    <a:pt x="2815" y="8900"/>
                  </a:lnTo>
                  <a:lnTo>
                    <a:pt x="3622" y="10371"/>
                  </a:lnTo>
                  <a:lnTo>
                    <a:pt x="4115" y="12226"/>
                  </a:lnTo>
                  <a:lnTo>
                    <a:pt x="4117" y="12237"/>
                  </a:lnTo>
                  <a:lnTo>
                    <a:pt x="4223" y="14281"/>
                  </a:lnTo>
                  <a:lnTo>
                    <a:pt x="3943" y="16212"/>
                  </a:lnTo>
                  <a:lnTo>
                    <a:pt x="3321" y="17897"/>
                  </a:lnTo>
                  <a:lnTo>
                    <a:pt x="2407" y="19208"/>
                  </a:lnTo>
                  <a:lnTo>
                    <a:pt x="1247" y="20015"/>
                  </a:lnTo>
                  <a:lnTo>
                    <a:pt x="0" y="20186"/>
                  </a:lnTo>
                  <a:lnTo>
                    <a:pt x="4845" y="20186"/>
                  </a:lnTo>
                  <a:lnTo>
                    <a:pt x="4753" y="20001"/>
                  </a:lnTo>
                  <a:lnTo>
                    <a:pt x="4522" y="19728"/>
                  </a:lnTo>
                  <a:lnTo>
                    <a:pt x="4764" y="19499"/>
                  </a:lnTo>
                  <a:lnTo>
                    <a:pt x="4933" y="19201"/>
                  </a:lnTo>
                  <a:lnTo>
                    <a:pt x="7696" y="19201"/>
                  </a:lnTo>
                  <a:lnTo>
                    <a:pt x="4885" y="18118"/>
                  </a:lnTo>
                  <a:lnTo>
                    <a:pt x="5576" y="13390"/>
                  </a:lnTo>
                  <a:lnTo>
                    <a:pt x="8312" y="13390"/>
                  </a:lnTo>
                  <a:lnTo>
                    <a:pt x="8127" y="13239"/>
                  </a:lnTo>
                  <a:lnTo>
                    <a:pt x="8090" y="13063"/>
                  </a:lnTo>
                  <a:lnTo>
                    <a:pt x="7328" y="13063"/>
                  </a:lnTo>
                  <a:lnTo>
                    <a:pt x="7136" y="12865"/>
                  </a:lnTo>
                  <a:lnTo>
                    <a:pt x="7069" y="12675"/>
                  </a:lnTo>
                  <a:lnTo>
                    <a:pt x="6331" y="12675"/>
                  </a:lnTo>
                  <a:lnTo>
                    <a:pt x="6152" y="12459"/>
                  </a:lnTo>
                  <a:lnTo>
                    <a:pt x="6063" y="12164"/>
                  </a:lnTo>
                  <a:lnTo>
                    <a:pt x="6203" y="11794"/>
                  </a:lnTo>
                  <a:lnTo>
                    <a:pt x="6415" y="11690"/>
                  </a:lnTo>
                  <a:lnTo>
                    <a:pt x="14316" y="11690"/>
                  </a:lnTo>
                  <a:lnTo>
                    <a:pt x="3294" y="7444"/>
                  </a:lnTo>
                  <a:close/>
                  <a:moveTo>
                    <a:pt x="19559" y="8197"/>
                  </a:moveTo>
                  <a:lnTo>
                    <a:pt x="16892" y="8197"/>
                  </a:lnTo>
                  <a:lnTo>
                    <a:pt x="17181" y="8367"/>
                  </a:lnTo>
                  <a:lnTo>
                    <a:pt x="17412" y="8703"/>
                  </a:lnTo>
                  <a:lnTo>
                    <a:pt x="17551" y="9174"/>
                  </a:lnTo>
                  <a:lnTo>
                    <a:pt x="17568" y="9696"/>
                  </a:lnTo>
                  <a:lnTo>
                    <a:pt x="17465" y="10162"/>
                  </a:lnTo>
                  <a:lnTo>
                    <a:pt x="17259" y="10526"/>
                  </a:lnTo>
                  <a:lnTo>
                    <a:pt x="16967" y="10743"/>
                  </a:lnTo>
                  <a:lnTo>
                    <a:pt x="16647" y="10761"/>
                  </a:lnTo>
                  <a:lnTo>
                    <a:pt x="18110" y="10761"/>
                  </a:lnTo>
                  <a:lnTo>
                    <a:pt x="18069" y="10630"/>
                  </a:lnTo>
                  <a:lnTo>
                    <a:pt x="18055" y="10125"/>
                  </a:lnTo>
                  <a:lnTo>
                    <a:pt x="18164" y="9639"/>
                  </a:lnTo>
                  <a:lnTo>
                    <a:pt x="18371" y="9242"/>
                  </a:lnTo>
                  <a:lnTo>
                    <a:pt x="18648" y="9007"/>
                  </a:lnTo>
                  <a:lnTo>
                    <a:pt x="18959" y="8989"/>
                  </a:lnTo>
                  <a:lnTo>
                    <a:pt x="21600" y="8989"/>
                  </a:lnTo>
                  <a:lnTo>
                    <a:pt x="19559" y="8197"/>
                  </a:lnTo>
                  <a:close/>
                  <a:moveTo>
                    <a:pt x="9335" y="0"/>
                  </a:moveTo>
                  <a:lnTo>
                    <a:pt x="3525" y="0"/>
                  </a:lnTo>
                  <a:lnTo>
                    <a:pt x="15598" y="4650"/>
                  </a:lnTo>
                  <a:lnTo>
                    <a:pt x="15318" y="6563"/>
                  </a:lnTo>
                  <a:lnTo>
                    <a:pt x="16703" y="6563"/>
                  </a:lnTo>
                  <a:lnTo>
                    <a:pt x="17213" y="3035"/>
                  </a:lnTo>
                  <a:lnTo>
                    <a:pt x="9335" y="0"/>
                  </a:lnTo>
                  <a:close/>
                  <a:moveTo>
                    <a:pt x="8312" y="13390"/>
                  </a:moveTo>
                  <a:lnTo>
                    <a:pt x="5576" y="13390"/>
                  </a:lnTo>
                  <a:lnTo>
                    <a:pt x="9744" y="14996"/>
                  </a:lnTo>
                  <a:lnTo>
                    <a:pt x="9055" y="19724"/>
                  </a:lnTo>
                  <a:lnTo>
                    <a:pt x="10412" y="19724"/>
                  </a:lnTo>
                  <a:lnTo>
                    <a:pt x="10356" y="18748"/>
                  </a:lnTo>
                  <a:lnTo>
                    <a:pt x="10624" y="16832"/>
                  </a:lnTo>
                  <a:lnTo>
                    <a:pt x="11232" y="15157"/>
                  </a:lnTo>
                  <a:lnTo>
                    <a:pt x="11992" y="14053"/>
                  </a:lnTo>
                  <a:lnTo>
                    <a:pt x="9439" y="14053"/>
                  </a:lnTo>
                  <a:lnTo>
                    <a:pt x="9249" y="13751"/>
                  </a:lnTo>
                  <a:lnTo>
                    <a:pt x="9066" y="13589"/>
                  </a:lnTo>
                  <a:lnTo>
                    <a:pt x="9063" y="13405"/>
                  </a:lnTo>
                  <a:lnTo>
                    <a:pt x="8530" y="13405"/>
                  </a:lnTo>
                  <a:lnTo>
                    <a:pt x="8327" y="13403"/>
                  </a:lnTo>
                  <a:lnTo>
                    <a:pt x="8312" y="1339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SzPts val="1800"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3" name="Google Shape;533;p16"/>
          <p:cNvSpPr/>
          <p:nvPr/>
        </p:nvSpPr>
        <p:spPr>
          <a:xfrm>
            <a:off x="3360290" y="716683"/>
            <a:ext cx="178795" cy="2197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16"/>
          <p:cNvSpPr/>
          <p:nvPr/>
        </p:nvSpPr>
        <p:spPr>
          <a:xfrm>
            <a:off x="4398941" y="263745"/>
            <a:ext cx="185254" cy="2312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6"/>
          <p:cNvSpPr/>
          <p:nvPr/>
        </p:nvSpPr>
        <p:spPr>
          <a:xfrm>
            <a:off x="2941817" y="663435"/>
            <a:ext cx="93384" cy="2344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16"/>
          <p:cNvSpPr/>
          <p:nvPr/>
        </p:nvSpPr>
        <p:spPr>
          <a:xfrm>
            <a:off x="3906269" y="1099320"/>
            <a:ext cx="80660" cy="2052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6"/>
          <p:cNvSpPr/>
          <p:nvPr/>
        </p:nvSpPr>
        <p:spPr>
          <a:xfrm>
            <a:off x="3819111" y="728433"/>
            <a:ext cx="120323" cy="120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16"/>
          <p:cNvSpPr/>
          <p:nvPr/>
        </p:nvSpPr>
        <p:spPr>
          <a:xfrm>
            <a:off x="4289097" y="839883"/>
            <a:ext cx="120709" cy="1209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16"/>
          <p:cNvSpPr txBox="1">
            <a:spLocks noGrp="1"/>
          </p:cNvSpPr>
          <p:nvPr>
            <p:ph type="title"/>
          </p:nvPr>
        </p:nvSpPr>
        <p:spPr>
          <a:xfrm>
            <a:off x="143669" y="634726"/>
            <a:ext cx="4572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 algn="ctr">
              <a:buSzPts val="2800"/>
            </a:pPr>
            <a:r>
              <a:rPr lang="en-US" sz="2400" dirty="0"/>
              <a:t>Om de </a:t>
            </a:r>
            <a:r>
              <a:rPr lang="en-US" sz="2400" dirty="0" err="1"/>
              <a:t>beurt</a:t>
            </a:r>
            <a:endParaRPr sz="2400" dirty="0"/>
          </a:p>
        </p:txBody>
      </p:sp>
      <p:sp>
        <p:nvSpPr>
          <p:cNvPr id="540" name="Google Shape;540;p16"/>
          <p:cNvSpPr/>
          <p:nvPr/>
        </p:nvSpPr>
        <p:spPr>
          <a:xfrm>
            <a:off x="785016" y="1306516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16"/>
          <p:cNvSpPr/>
          <p:nvPr/>
        </p:nvSpPr>
        <p:spPr>
          <a:xfrm>
            <a:off x="785016" y="1306516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16"/>
          <p:cNvSpPr/>
          <p:nvPr/>
        </p:nvSpPr>
        <p:spPr>
          <a:xfrm>
            <a:off x="785016" y="1319215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F04E6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16"/>
          <p:cNvSpPr/>
          <p:nvPr/>
        </p:nvSpPr>
        <p:spPr>
          <a:xfrm>
            <a:off x="785016" y="1306515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16"/>
          <p:cNvSpPr txBox="1"/>
          <p:nvPr/>
        </p:nvSpPr>
        <p:spPr>
          <a:xfrm>
            <a:off x="785016" y="1381446"/>
            <a:ext cx="3289301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algn="ctr">
              <a:lnSpc>
                <a:spcPct val="125000"/>
              </a:lnSpc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Laat de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dansers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na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elkaar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beginnen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545" name="Google Shape;545;p16"/>
          <p:cNvSpPr/>
          <p:nvPr/>
        </p:nvSpPr>
        <p:spPr>
          <a:xfrm>
            <a:off x="905672" y="2716215"/>
            <a:ext cx="3048001" cy="228600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16"/>
          <p:cNvSpPr/>
          <p:nvPr/>
        </p:nvSpPr>
        <p:spPr>
          <a:xfrm>
            <a:off x="905669" y="2716212"/>
            <a:ext cx="3048000" cy="2286000"/>
          </a:xfrm>
          <a:prstGeom prst="rect">
            <a:avLst/>
          </a:prstGeom>
          <a:noFill/>
          <a:ln w="12700" cap="flat" cmpd="sng">
            <a:solidFill>
              <a:srgbClr val="F04E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16"/>
          <p:cNvSpPr txBox="1"/>
          <p:nvPr/>
        </p:nvSpPr>
        <p:spPr>
          <a:xfrm>
            <a:off x="2376518" y="611359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100"/>
            </a:pPr>
            <a:r>
              <a:rPr lang="en-US" sz="11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/>
          </a:p>
        </p:txBody>
      </p:sp>
      <p:sp>
        <p:nvSpPr>
          <p:cNvPr id="548" name="Google Shape;548;p16"/>
          <p:cNvSpPr txBox="1"/>
          <p:nvPr/>
        </p:nvSpPr>
        <p:spPr>
          <a:xfrm>
            <a:off x="842169" y="6129340"/>
            <a:ext cx="143510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Laten we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dansen</a:t>
            </a:r>
            <a:endParaRPr dirty="0"/>
          </a:p>
        </p:txBody>
      </p:sp>
      <p:sp>
        <p:nvSpPr>
          <p:cNvPr id="549" name="Google Shape;549;p16"/>
          <p:cNvSpPr/>
          <p:nvPr/>
        </p:nvSpPr>
        <p:spPr>
          <a:xfrm>
            <a:off x="3309435" y="6091701"/>
            <a:ext cx="694903" cy="25942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>
              <a:buSzPts val="1800"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Tekstvak 58">
            <a:extLst>
              <a:ext uri="{FF2B5EF4-FFF2-40B4-BE49-F238E27FC236}">
                <a16:creationId xmlns:a16="http://schemas.microsoft.com/office/drawing/2014/main" id="{56618946-8C79-48C6-B406-B8DE024AF818}"/>
              </a:ext>
            </a:extLst>
          </p:cNvPr>
          <p:cNvSpPr txBox="1"/>
          <p:nvPr/>
        </p:nvSpPr>
        <p:spPr>
          <a:xfrm rot="16200000">
            <a:off x="3968637" y="5917507"/>
            <a:ext cx="1401783" cy="379510"/>
          </a:xfrm>
          <a:prstGeom prst="rect">
            <a:avLst/>
          </a:prstGeom>
          <a:noFill/>
        </p:spPr>
        <p:txBody>
          <a:bodyPr wrap="square" tIns="0" bIns="280800" rtlCol="0" anchor="b" anchorCtr="0">
            <a:spAutoFit/>
          </a:bodyPr>
          <a:lstStyle/>
          <a:p>
            <a:pPr algn="r"/>
            <a:r>
              <a:rPr lang="en-US" sz="600" dirty="0" err="1">
                <a:solidFill>
                  <a:srgbClr val="F26882"/>
                </a:solidFill>
              </a:rPr>
              <a:t>yyyymmdd</a:t>
            </a:r>
            <a:endParaRPr lang="en-US" sz="600" dirty="0">
              <a:solidFill>
                <a:srgbClr val="F2688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1006</TotalTime>
  <Words>778</Words>
  <Application>Microsoft Office PowerPoint</Application>
  <PresentationFormat>Custom</PresentationFormat>
  <Paragraphs>193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Roboto Black</vt:lpstr>
      <vt:lpstr>Montserrat Black</vt:lpstr>
      <vt:lpstr>Roboto</vt:lpstr>
      <vt:lpstr>Helvetica Neue</vt:lpstr>
      <vt:lpstr>Calibri</vt:lpstr>
      <vt:lpstr>Roboto Medium</vt:lpstr>
      <vt:lpstr>Office Theme</vt:lpstr>
      <vt:lpstr>Laten we gaan dansen Kaarten</vt:lpstr>
      <vt:lpstr>Laten we gaan dansen Kaarten</vt:lpstr>
      <vt:lpstr>Dansvolgorde</vt:lpstr>
      <vt:lpstr>Dansvolgorde scratch.mit.edu</vt:lpstr>
      <vt:lpstr>Danslus</vt:lpstr>
      <vt:lpstr>Danslus scratch.mit.edu</vt:lpstr>
      <vt:lpstr>Speel muziek</vt:lpstr>
      <vt:lpstr>Speel muziek scratch.mit.edu</vt:lpstr>
      <vt:lpstr>Om de beurt</vt:lpstr>
      <vt:lpstr>Om de beurt scratch.mit.edu</vt:lpstr>
      <vt:lpstr>Startpositie</vt:lpstr>
      <vt:lpstr>Startpositie scratch.mit.edu</vt:lpstr>
      <vt:lpstr>Schaduweffect</vt:lpstr>
      <vt:lpstr>Schaduweffect scratch.mit.edu</vt:lpstr>
      <vt:lpstr>Interactieve dans</vt:lpstr>
      <vt:lpstr>Interactieve dans scratch.mit.edu</vt:lpstr>
      <vt:lpstr>Kleureffect</vt:lpstr>
      <vt:lpstr>Kleureffect scratch.mit.edu</vt:lpstr>
      <vt:lpstr>Laat een spoor achter</vt:lpstr>
      <vt:lpstr>Laat een spoor achter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Dance  Cards</dc:title>
  <cp:lastModifiedBy>Hans</cp:lastModifiedBy>
  <cp:revision>35</cp:revision>
  <dcterms:modified xsi:type="dcterms:W3CDTF">2021-02-20T23:16:26Z</dcterms:modified>
</cp:coreProperties>
</file>